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
  </p:notesMasterIdLst>
  <p:handoutMasterIdLst>
    <p:handoutMasterId r:id="rId13"/>
  </p:handoutMasterIdLst>
  <p:sldIdLst>
    <p:sldId id="334" r:id="rId2"/>
    <p:sldId id="335" r:id="rId3"/>
    <p:sldId id="337" r:id="rId4"/>
    <p:sldId id="416" r:id="rId5"/>
    <p:sldId id="420" r:id="rId6"/>
    <p:sldId id="421" r:id="rId7"/>
    <p:sldId id="418" r:id="rId8"/>
    <p:sldId id="419" r:id="rId9"/>
    <p:sldId id="417" r:id="rId10"/>
    <p:sldId id="405" r:id="rId11"/>
  </p:sldIdLst>
  <p:sldSz cx="12192000" cy="6858000"/>
  <p:notesSz cx="7053263"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000AC0-9BF4-6D45-A576-9B82DFEC28A2}">
          <p14:sldIdLst>
            <p14:sldId id="334"/>
            <p14:sldId id="335"/>
            <p14:sldId id="337"/>
            <p14:sldId id="416"/>
            <p14:sldId id="420"/>
            <p14:sldId id="421"/>
            <p14:sldId id="418"/>
            <p14:sldId id="419"/>
            <p14:sldId id="417"/>
            <p14:sldId id="40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sham" initials="h" lastIdx="3" clrIdx="0">
    <p:extLst>
      <p:ext uri="{19B8F6BF-5375-455C-9EA6-DF929625EA0E}">
        <p15:presenceInfo xmlns:p15="http://schemas.microsoft.com/office/powerpoint/2012/main" userId="S-1-5-21-3630219749-1128632946-1431817767-14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106"/>
    <a:srgbClr val="FFFFFF"/>
    <a:srgbClr val="F8FAFF"/>
    <a:srgbClr val="FAFFFF"/>
    <a:srgbClr val="FAFCFA"/>
    <a:srgbClr val="C00000"/>
    <a:srgbClr val="071EF4"/>
    <a:srgbClr val="FF1D35"/>
    <a:srgbClr val="FDA8AB"/>
    <a:srgbClr val="3D3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5" autoAdjust="0"/>
    <p:restoredTop sz="95009" autoAdjust="0"/>
  </p:normalViewPr>
  <p:slideViewPr>
    <p:cSldViewPr snapToGrid="0">
      <p:cViewPr varScale="1">
        <p:scale>
          <a:sx n="36" d="100"/>
          <a:sy n="36" d="100"/>
        </p:scale>
        <p:origin x="1104" y="5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lift Lift" userId="416c2ff6b22939c9" providerId="LiveId" clId="{B9A5DD5A-57E7-435D-B2EB-D8075A191D9F}"/>
    <pc:docChg chg="modSld">
      <pc:chgData name="Alexlift Lift" userId="416c2ff6b22939c9" providerId="LiveId" clId="{B9A5DD5A-57E7-435D-B2EB-D8075A191D9F}" dt="2024-05-16T08:48:38.261" v="0" actId="313"/>
      <pc:docMkLst>
        <pc:docMk/>
      </pc:docMkLst>
      <pc:sldChg chg="modSp">
        <pc:chgData name="Alexlift Lift" userId="416c2ff6b22939c9" providerId="LiveId" clId="{B9A5DD5A-57E7-435D-B2EB-D8075A191D9F}" dt="2024-05-16T08:48:38.261" v="0" actId="313"/>
        <pc:sldMkLst>
          <pc:docMk/>
          <pc:sldMk cId="3733950897" sldId="338"/>
        </pc:sldMkLst>
        <pc:graphicFrameChg chg="mod">
          <ac:chgData name="Alexlift Lift" userId="416c2ff6b22939c9" providerId="LiveId" clId="{B9A5DD5A-57E7-435D-B2EB-D8075A191D9F}" dt="2024-05-16T08:48:38.261" v="0" actId="313"/>
          <ac:graphicFrameMkLst>
            <pc:docMk/>
            <pc:sldMk cId="3733950897" sldId="338"/>
            <ac:graphicFrameMk id="6" creationId="{7D602768-2407-DE8F-A413-EFA0A142C78F}"/>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D7D28-0A12-DB40-A27F-A2BE095C771F}"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C45C80E2-DDA7-8B41-B4E6-72231CC819A8}">
      <dgm:prSet phldrT="[Text]" custT="1"/>
      <dgm:spPr/>
      <dgm:t>
        <a:bodyPr/>
        <a:lstStyle/>
        <a:p>
          <a:pPr>
            <a:lnSpc>
              <a:spcPct val="100000"/>
            </a:lnSpc>
            <a:defRPr b="1"/>
          </a:pPr>
          <a:r>
            <a:rPr lang="en-US" sz="1200" dirty="0">
              <a:solidFill>
                <a:srgbClr val="000106"/>
              </a:solidFill>
            </a:rPr>
            <a:t>Our Mission</a:t>
          </a:r>
        </a:p>
      </dgm:t>
    </dgm:pt>
    <dgm:pt modelId="{58982614-BE79-714F-A70F-3DE308A52E2B}" type="parTrans" cxnId="{37C21097-F5BB-B74B-8471-9DE0A9523DF4}">
      <dgm:prSet/>
      <dgm:spPr/>
      <dgm:t>
        <a:bodyPr/>
        <a:lstStyle/>
        <a:p>
          <a:endParaRPr lang="en-US" sz="1200">
            <a:solidFill>
              <a:srgbClr val="000106"/>
            </a:solidFill>
          </a:endParaRPr>
        </a:p>
      </dgm:t>
    </dgm:pt>
    <dgm:pt modelId="{AD74E3AA-DDF7-2040-BD8A-CAC6882FEE90}" type="sibTrans" cxnId="{37C21097-F5BB-B74B-8471-9DE0A9523DF4}">
      <dgm:prSet/>
      <dgm:spPr/>
      <dgm:t>
        <a:bodyPr/>
        <a:lstStyle/>
        <a:p>
          <a:endParaRPr lang="en-US" sz="1200">
            <a:solidFill>
              <a:srgbClr val="000106"/>
            </a:solidFill>
          </a:endParaRPr>
        </a:p>
      </dgm:t>
    </dgm:pt>
    <dgm:pt modelId="{4886BD66-0F4F-8447-B053-E8C7D05B8E69}">
      <dgm:prSet phldrT="[Text]" custT="1"/>
      <dgm:spPr/>
      <dgm:t>
        <a:bodyPr/>
        <a:lstStyle/>
        <a:p>
          <a:pPr>
            <a:lnSpc>
              <a:spcPct val="100000"/>
            </a:lnSpc>
            <a:defRPr b="1"/>
          </a:pPr>
          <a:r>
            <a:rPr lang="en-US" sz="1200">
              <a:solidFill>
                <a:srgbClr val="000106"/>
              </a:solidFill>
            </a:rPr>
            <a:t>Our Vision</a:t>
          </a:r>
        </a:p>
      </dgm:t>
    </dgm:pt>
    <dgm:pt modelId="{11D21B4C-6183-2749-A945-37B9DB011771}" type="parTrans" cxnId="{0EAD89F3-C327-0343-84D8-BB2B401B4B2F}">
      <dgm:prSet/>
      <dgm:spPr/>
      <dgm:t>
        <a:bodyPr/>
        <a:lstStyle/>
        <a:p>
          <a:endParaRPr lang="en-US" sz="1200">
            <a:solidFill>
              <a:srgbClr val="000106"/>
            </a:solidFill>
          </a:endParaRPr>
        </a:p>
      </dgm:t>
    </dgm:pt>
    <dgm:pt modelId="{2BE5318C-B427-BE40-8FC6-03144E5E3995}" type="sibTrans" cxnId="{0EAD89F3-C327-0343-84D8-BB2B401B4B2F}">
      <dgm:prSet/>
      <dgm:spPr/>
      <dgm:t>
        <a:bodyPr/>
        <a:lstStyle/>
        <a:p>
          <a:endParaRPr lang="en-US" sz="1200">
            <a:solidFill>
              <a:srgbClr val="000106"/>
            </a:solidFill>
          </a:endParaRPr>
        </a:p>
      </dgm:t>
    </dgm:pt>
    <dgm:pt modelId="{C249143E-15C7-1B47-8BD6-8DB4273EAEB1}">
      <dgm:prSet phldrT="[Text]" custT="1"/>
      <dgm:spPr/>
      <dgm:t>
        <a:bodyPr/>
        <a:lstStyle/>
        <a:p>
          <a:pPr>
            <a:lnSpc>
              <a:spcPct val="100000"/>
            </a:lnSpc>
            <a:defRPr b="1"/>
          </a:pPr>
          <a:r>
            <a:rPr lang="en-US" sz="1200">
              <a:solidFill>
                <a:srgbClr val="000106"/>
              </a:solidFill>
            </a:rPr>
            <a:t>Our Values</a:t>
          </a:r>
        </a:p>
      </dgm:t>
    </dgm:pt>
    <dgm:pt modelId="{21FDD13B-7C3F-CF40-BDBA-B106E78C9456}" type="parTrans" cxnId="{CE3FE9FA-116A-4745-8061-89FE0B1BE252}">
      <dgm:prSet/>
      <dgm:spPr/>
      <dgm:t>
        <a:bodyPr/>
        <a:lstStyle/>
        <a:p>
          <a:endParaRPr lang="en-US" sz="1200">
            <a:solidFill>
              <a:srgbClr val="000106"/>
            </a:solidFill>
          </a:endParaRPr>
        </a:p>
      </dgm:t>
    </dgm:pt>
    <dgm:pt modelId="{FCB0EFDB-F580-E141-A350-387FE3C96EB2}" type="sibTrans" cxnId="{CE3FE9FA-116A-4745-8061-89FE0B1BE252}">
      <dgm:prSet/>
      <dgm:spPr/>
      <dgm:t>
        <a:bodyPr/>
        <a:lstStyle/>
        <a:p>
          <a:endParaRPr lang="en-US" sz="1200">
            <a:solidFill>
              <a:srgbClr val="000106"/>
            </a:solidFill>
          </a:endParaRPr>
        </a:p>
      </dgm:t>
    </dgm:pt>
    <dgm:pt modelId="{BD46E718-3D19-1C42-9EE6-CFAD40254DF8}">
      <dgm:prSet phldrT="[Text]" custT="1"/>
      <dgm:spPr/>
      <dgm:t>
        <a:bodyPr/>
        <a:lstStyle/>
        <a:p>
          <a:pPr>
            <a:lnSpc>
              <a:spcPct val="100000"/>
            </a:lnSpc>
          </a:pPr>
          <a:r>
            <a:rPr lang="en-US" sz="1200" kern="1200" dirty="0">
              <a:solidFill>
                <a:srgbClr val="000106"/>
              </a:solidFill>
              <a:latin typeface="Overpass"/>
              <a:ea typeface="+mn-ea"/>
              <a:cs typeface="+mn-cs"/>
            </a:rPr>
            <a:t>To be the premier supplier of high-quality spare parts and services for forklifts, material handling equipment, and earthmoving machinery in the Egyptian market. We achieve this by leveraging the expertise of our experienced professionals and fostering strong partnerships with trusted suppliers.</a:t>
          </a:r>
          <a:endParaRPr lang="en-US" sz="1200" kern="1200" dirty="0">
            <a:solidFill>
              <a:srgbClr val="000106"/>
            </a:solidFill>
          </a:endParaRPr>
        </a:p>
      </dgm:t>
    </dgm:pt>
    <dgm:pt modelId="{44FD3680-A971-514A-9947-68632873EA62}" type="parTrans" cxnId="{DB5967F4-220B-C84A-920E-7D94E1A74936}">
      <dgm:prSet/>
      <dgm:spPr/>
      <dgm:t>
        <a:bodyPr/>
        <a:lstStyle/>
        <a:p>
          <a:endParaRPr lang="en-US" sz="1200">
            <a:solidFill>
              <a:srgbClr val="000106"/>
            </a:solidFill>
          </a:endParaRPr>
        </a:p>
      </dgm:t>
    </dgm:pt>
    <dgm:pt modelId="{0D40FC44-BC1D-134B-87D2-5872F8AAD2D6}" type="sibTrans" cxnId="{DB5967F4-220B-C84A-920E-7D94E1A74936}">
      <dgm:prSet/>
      <dgm:spPr/>
      <dgm:t>
        <a:bodyPr/>
        <a:lstStyle/>
        <a:p>
          <a:endParaRPr lang="en-US" sz="1200">
            <a:solidFill>
              <a:srgbClr val="000106"/>
            </a:solidFill>
          </a:endParaRPr>
        </a:p>
      </dgm:t>
    </dgm:pt>
    <dgm:pt modelId="{EC48A426-0A68-254A-87F4-24BA47C9B2FA}">
      <dgm:prSet phldrT="[Text]" custT="1"/>
      <dgm:spPr/>
      <dgm:t>
        <a:bodyPr/>
        <a:lstStyle/>
        <a:p>
          <a:pPr>
            <a:lnSpc>
              <a:spcPct val="100000"/>
            </a:lnSpc>
          </a:pPr>
          <a:r>
            <a:rPr lang="en-US" sz="1200" kern="1200" dirty="0">
              <a:solidFill>
                <a:srgbClr val="000106"/>
              </a:solidFill>
              <a:latin typeface="Overpass"/>
              <a:ea typeface="+mn-ea"/>
              <a:cs typeface="+mn-cs"/>
            </a:rPr>
            <a:t>To become the leading one-stop shop for all material handling and heavy equipment needs in Egypt. We envision a future where </a:t>
          </a:r>
          <a:r>
            <a:rPr lang="en-US" sz="1200" kern="1200" dirty="0" err="1">
              <a:solidFill>
                <a:srgbClr val="000106"/>
              </a:solidFill>
              <a:latin typeface="Overpass"/>
              <a:ea typeface="+mn-ea"/>
              <a:cs typeface="+mn-cs"/>
            </a:rPr>
            <a:t>AlexLift</a:t>
          </a:r>
          <a:r>
            <a:rPr lang="en-US" sz="1200" kern="1200" dirty="0">
              <a:solidFill>
                <a:srgbClr val="000106"/>
              </a:solidFill>
              <a:latin typeface="Overpass"/>
              <a:ea typeface="+mn-ea"/>
              <a:cs typeface="+mn-cs"/>
            </a:rPr>
            <a:t> is synonymous with reliability, efficiency, and exceptional customer service, empowering businesses to operate at peak performance.</a:t>
          </a:r>
        </a:p>
      </dgm:t>
    </dgm:pt>
    <dgm:pt modelId="{AA6841D9-1FCD-0646-9FDA-E21997759494}" type="parTrans" cxnId="{3F32FDB8-4EE6-7440-A023-8FA217E4565B}">
      <dgm:prSet/>
      <dgm:spPr/>
      <dgm:t>
        <a:bodyPr/>
        <a:lstStyle/>
        <a:p>
          <a:endParaRPr lang="en-US" sz="1200">
            <a:solidFill>
              <a:srgbClr val="000106"/>
            </a:solidFill>
          </a:endParaRPr>
        </a:p>
      </dgm:t>
    </dgm:pt>
    <dgm:pt modelId="{2FC9177B-1023-DD41-B154-F3B5EBFB11D8}" type="sibTrans" cxnId="{3F32FDB8-4EE6-7440-A023-8FA217E4565B}">
      <dgm:prSet/>
      <dgm:spPr/>
      <dgm:t>
        <a:bodyPr/>
        <a:lstStyle/>
        <a:p>
          <a:endParaRPr lang="en-US" sz="1200">
            <a:solidFill>
              <a:srgbClr val="000106"/>
            </a:solidFill>
          </a:endParaRPr>
        </a:p>
      </dgm:t>
    </dgm:pt>
    <dgm:pt modelId="{49086B24-6837-EB45-AEC1-7717A1288E78}">
      <dgm:prSet phldrT="[Text]" custT="1"/>
      <dgm:spPr/>
      <dgm:t>
        <a:bodyPr/>
        <a:lstStyle/>
        <a:p>
          <a:pPr>
            <a:lnSpc>
              <a:spcPct val="100000"/>
            </a:lnSpc>
          </a:pPr>
          <a:r>
            <a:rPr lang="en-US" sz="1200" b="1" kern="1200" dirty="0">
              <a:solidFill>
                <a:srgbClr val="000106"/>
              </a:solidFill>
            </a:rPr>
            <a:t>Customer Focus:</a:t>
          </a:r>
          <a:r>
            <a:rPr lang="en-US" sz="1200" kern="1200" dirty="0">
              <a:solidFill>
                <a:srgbClr val="000106"/>
              </a:solidFill>
            </a:rPr>
            <a:t> </a:t>
          </a:r>
          <a:r>
            <a:rPr lang="en-US" sz="1200" kern="1200" dirty="0">
              <a:solidFill>
                <a:srgbClr val="000106"/>
              </a:solidFill>
              <a:latin typeface="Overpass"/>
              <a:ea typeface="+mn-ea"/>
              <a:cs typeface="+mn-cs"/>
            </a:rPr>
            <a:t>We prioritize understanding and exceeding our customers' expectations by delivering prompt, efficient, and personalized service.</a:t>
          </a:r>
          <a:endParaRPr lang="en-US" sz="1200" b="1" kern="1200" dirty="0">
            <a:solidFill>
              <a:srgbClr val="000106"/>
            </a:solidFill>
          </a:endParaRPr>
        </a:p>
        <a:p>
          <a:pPr>
            <a:lnSpc>
              <a:spcPct val="100000"/>
            </a:lnSpc>
          </a:pPr>
          <a:r>
            <a:rPr lang="en-US" sz="1200" b="1" kern="1200" dirty="0"/>
            <a:t>Partnership &amp; Collaboration:</a:t>
          </a:r>
          <a:r>
            <a:rPr lang="en-US" sz="1200" kern="1200" dirty="0"/>
            <a:t> We believe in building strong, collaborative relationships with our suppliers and industry partners to achieve shared success.</a:t>
          </a:r>
          <a:endParaRPr lang="en-US" sz="1200" kern="1200" dirty="0">
            <a:solidFill>
              <a:srgbClr val="000106"/>
            </a:solidFill>
          </a:endParaRPr>
        </a:p>
      </dgm:t>
    </dgm:pt>
    <dgm:pt modelId="{9B68450B-0E8B-AC40-B4EE-99C105A61D68}" type="parTrans" cxnId="{78C4BE13-31E8-974F-ADA7-33808866E284}">
      <dgm:prSet/>
      <dgm:spPr/>
      <dgm:t>
        <a:bodyPr/>
        <a:lstStyle/>
        <a:p>
          <a:endParaRPr lang="en-US" sz="1200">
            <a:solidFill>
              <a:srgbClr val="000106"/>
            </a:solidFill>
          </a:endParaRPr>
        </a:p>
      </dgm:t>
    </dgm:pt>
    <dgm:pt modelId="{F4453946-57DC-4047-B5AC-3C0CE452C803}" type="sibTrans" cxnId="{78C4BE13-31E8-974F-ADA7-33808866E284}">
      <dgm:prSet/>
      <dgm:spPr/>
      <dgm:t>
        <a:bodyPr/>
        <a:lstStyle/>
        <a:p>
          <a:endParaRPr lang="en-US" sz="1200">
            <a:solidFill>
              <a:srgbClr val="000106"/>
            </a:solidFill>
          </a:endParaRPr>
        </a:p>
      </dgm:t>
    </dgm:pt>
    <dgm:pt modelId="{88FF1F4A-6DCC-4E4E-B582-4C9EBC5FFCD8}">
      <dgm:prSet phldrT="[Text]" custT="1"/>
      <dgm:spPr/>
      <dgm:t>
        <a:bodyPr/>
        <a:lstStyle/>
        <a:p>
          <a:pPr>
            <a:lnSpc>
              <a:spcPct val="100000"/>
            </a:lnSpc>
          </a:pPr>
          <a:r>
            <a:rPr lang="en-US" sz="1200" b="1" kern="1200" dirty="0">
              <a:solidFill>
                <a:srgbClr val="000106"/>
              </a:solidFill>
            </a:rPr>
            <a:t>Expertise &amp; Innovation: </a:t>
          </a:r>
          <a:r>
            <a:rPr lang="en-US" sz="1200" kern="1200" dirty="0">
              <a:solidFill>
                <a:srgbClr val="000106"/>
              </a:solidFill>
            </a:rPr>
            <a:t> We leverage the extensive knowledge of our team and continuously seek innovative solutions to address the evolving needs of the material handling industry in Egypt</a:t>
          </a:r>
        </a:p>
      </dgm:t>
    </dgm:pt>
    <dgm:pt modelId="{936207CD-C01A-A041-A118-BD6107D9CC3A}" type="sibTrans" cxnId="{2F856F03-5AD0-C64B-95CB-B93AE1A1B87D}">
      <dgm:prSet/>
      <dgm:spPr/>
      <dgm:t>
        <a:bodyPr/>
        <a:lstStyle/>
        <a:p>
          <a:endParaRPr lang="en-US" sz="1200">
            <a:solidFill>
              <a:srgbClr val="000106"/>
            </a:solidFill>
          </a:endParaRPr>
        </a:p>
      </dgm:t>
    </dgm:pt>
    <dgm:pt modelId="{961FE06F-EA24-3B45-BA6F-6D59DC75729F}" type="parTrans" cxnId="{2F856F03-5AD0-C64B-95CB-B93AE1A1B87D}">
      <dgm:prSet/>
      <dgm:spPr/>
      <dgm:t>
        <a:bodyPr/>
        <a:lstStyle/>
        <a:p>
          <a:endParaRPr lang="en-US" sz="1200">
            <a:solidFill>
              <a:srgbClr val="000106"/>
            </a:solidFill>
          </a:endParaRPr>
        </a:p>
      </dgm:t>
    </dgm:pt>
    <dgm:pt modelId="{C1E28A5B-2EFC-4BA0-B705-1253259969D3}" type="pres">
      <dgm:prSet presAssocID="{C48D7D28-0A12-DB40-A27F-A2BE095C771F}" presName="root" presStyleCnt="0">
        <dgm:presLayoutVars>
          <dgm:dir/>
          <dgm:resizeHandles val="exact"/>
        </dgm:presLayoutVars>
      </dgm:prSet>
      <dgm:spPr/>
    </dgm:pt>
    <dgm:pt modelId="{9F2BB271-7B1E-4912-BA8A-095E9861638B}" type="pres">
      <dgm:prSet presAssocID="{C45C80E2-DDA7-8B41-B4E6-72231CC819A8}" presName="compNode" presStyleCnt="0"/>
      <dgm:spPr/>
    </dgm:pt>
    <dgm:pt modelId="{55DA116B-5049-4E28-81B8-13407530CF02}" type="pres">
      <dgm:prSet presAssocID="{C45C80E2-DDA7-8B41-B4E6-72231CC819A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AE6CF5DC-EDAF-49C4-8B58-20209FAB5996}" type="pres">
      <dgm:prSet presAssocID="{C45C80E2-DDA7-8B41-B4E6-72231CC819A8}" presName="iconSpace" presStyleCnt="0"/>
      <dgm:spPr/>
    </dgm:pt>
    <dgm:pt modelId="{83A708C9-DC47-45E4-A2AA-0867B1167A6E}" type="pres">
      <dgm:prSet presAssocID="{C45C80E2-DDA7-8B41-B4E6-72231CC819A8}" presName="parTx" presStyleLbl="revTx" presStyleIdx="0" presStyleCnt="6">
        <dgm:presLayoutVars>
          <dgm:chMax val="0"/>
          <dgm:chPref val="0"/>
        </dgm:presLayoutVars>
      </dgm:prSet>
      <dgm:spPr/>
    </dgm:pt>
    <dgm:pt modelId="{865E2EF0-0F4F-48B7-9F38-D8BF05AA9EBE}" type="pres">
      <dgm:prSet presAssocID="{C45C80E2-DDA7-8B41-B4E6-72231CC819A8}" presName="txSpace" presStyleCnt="0"/>
      <dgm:spPr/>
    </dgm:pt>
    <dgm:pt modelId="{6545B160-8D14-442C-9DCC-52455E96AF02}" type="pres">
      <dgm:prSet presAssocID="{C45C80E2-DDA7-8B41-B4E6-72231CC819A8}" presName="desTx" presStyleLbl="revTx" presStyleIdx="1" presStyleCnt="6">
        <dgm:presLayoutVars/>
      </dgm:prSet>
      <dgm:spPr/>
    </dgm:pt>
    <dgm:pt modelId="{0A7F349B-10BB-4495-8FF4-AA54A55BD684}" type="pres">
      <dgm:prSet presAssocID="{AD74E3AA-DDF7-2040-BD8A-CAC6882FEE90}" presName="sibTrans" presStyleCnt="0"/>
      <dgm:spPr/>
    </dgm:pt>
    <dgm:pt modelId="{F21E9A4C-0163-4A7C-92E3-3E6D2552A635}" type="pres">
      <dgm:prSet presAssocID="{4886BD66-0F4F-8447-B053-E8C7D05B8E69}" presName="compNode" presStyleCnt="0"/>
      <dgm:spPr/>
    </dgm:pt>
    <dgm:pt modelId="{4295FA18-2E61-43EF-8960-B1B06735BA0B}" type="pres">
      <dgm:prSet presAssocID="{4886BD66-0F4F-8447-B053-E8C7D05B8E69}"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t="-25000" b="-25000"/>
          </a:stretch>
        </a:blipFill>
        <a:ln>
          <a:noFill/>
        </a:ln>
      </dgm:spPr>
      <dgm:extLst>
        <a:ext uri="{E40237B7-FDA0-4F09-8148-C483321AD2D9}">
          <dgm14:cNvPr xmlns:dgm14="http://schemas.microsoft.com/office/drawing/2010/diagram" id="0" name="" descr="Robot Hand with solid fill"/>
        </a:ext>
      </dgm:extLst>
    </dgm:pt>
    <dgm:pt modelId="{E1F632A8-B430-46A8-B9AF-4185B943E9BA}" type="pres">
      <dgm:prSet presAssocID="{4886BD66-0F4F-8447-B053-E8C7D05B8E69}" presName="iconSpace" presStyleCnt="0"/>
      <dgm:spPr/>
    </dgm:pt>
    <dgm:pt modelId="{2BEB6CE4-7114-4004-AA45-80E0E745F9A1}" type="pres">
      <dgm:prSet presAssocID="{4886BD66-0F4F-8447-B053-E8C7D05B8E69}" presName="parTx" presStyleLbl="revTx" presStyleIdx="2" presStyleCnt="6">
        <dgm:presLayoutVars>
          <dgm:chMax val="0"/>
          <dgm:chPref val="0"/>
        </dgm:presLayoutVars>
      </dgm:prSet>
      <dgm:spPr/>
    </dgm:pt>
    <dgm:pt modelId="{892FA504-6940-4094-85DA-1F9466784AB7}" type="pres">
      <dgm:prSet presAssocID="{4886BD66-0F4F-8447-B053-E8C7D05B8E69}" presName="txSpace" presStyleCnt="0"/>
      <dgm:spPr/>
    </dgm:pt>
    <dgm:pt modelId="{10177F16-8D10-4EF3-BFC2-90932BF64BA4}" type="pres">
      <dgm:prSet presAssocID="{4886BD66-0F4F-8447-B053-E8C7D05B8E69}" presName="desTx" presStyleLbl="revTx" presStyleIdx="3" presStyleCnt="6">
        <dgm:presLayoutVars/>
      </dgm:prSet>
      <dgm:spPr/>
    </dgm:pt>
    <dgm:pt modelId="{237E8931-443A-402F-889F-FDA96ECBD3FC}" type="pres">
      <dgm:prSet presAssocID="{2BE5318C-B427-BE40-8FC6-03144E5E3995}" presName="sibTrans" presStyleCnt="0"/>
      <dgm:spPr/>
    </dgm:pt>
    <dgm:pt modelId="{5010FE99-98A2-45F8-8F5F-2FE3FFA0B8B4}" type="pres">
      <dgm:prSet presAssocID="{C249143E-15C7-1B47-8BD6-8DB4273EAEB1}" presName="compNode" presStyleCnt="0"/>
      <dgm:spPr/>
    </dgm:pt>
    <dgm:pt modelId="{A74C1F86-21CE-4542-9F85-478F9DB04AA6}" type="pres">
      <dgm:prSet presAssocID="{C249143E-15C7-1B47-8BD6-8DB4273EAEB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Success"/>
        </a:ext>
      </dgm:extLst>
    </dgm:pt>
    <dgm:pt modelId="{0683EDC3-EEEB-4E44-AE38-2277AA7D92ED}" type="pres">
      <dgm:prSet presAssocID="{C249143E-15C7-1B47-8BD6-8DB4273EAEB1}" presName="iconSpace" presStyleCnt="0"/>
      <dgm:spPr/>
    </dgm:pt>
    <dgm:pt modelId="{E22D5175-92A5-4CB8-9DB3-D1384939A9E7}" type="pres">
      <dgm:prSet presAssocID="{C249143E-15C7-1B47-8BD6-8DB4273EAEB1}" presName="parTx" presStyleLbl="revTx" presStyleIdx="4" presStyleCnt="6">
        <dgm:presLayoutVars>
          <dgm:chMax val="0"/>
          <dgm:chPref val="0"/>
        </dgm:presLayoutVars>
      </dgm:prSet>
      <dgm:spPr/>
    </dgm:pt>
    <dgm:pt modelId="{AEE713B8-A8FC-4C4C-886F-E1A96571783B}" type="pres">
      <dgm:prSet presAssocID="{C249143E-15C7-1B47-8BD6-8DB4273EAEB1}" presName="txSpace" presStyleCnt="0"/>
      <dgm:spPr/>
    </dgm:pt>
    <dgm:pt modelId="{EBD5C172-5B03-4D6B-8567-727D12CC2A3E}" type="pres">
      <dgm:prSet presAssocID="{C249143E-15C7-1B47-8BD6-8DB4273EAEB1}" presName="desTx" presStyleLbl="revTx" presStyleIdx="5" presStyleCnt="6">
        <dgm:presLayoutVars/>
      </dgm:prSet>
      <dgm:spPr/>
    </dgm:pt>
  </dgm:ptLst>
  <dgm:cxnLst>
    <dgm:cxn modelId="{2F856F03-5AD0-C64B-95CB-B93AE1A1B87D}" srcId="{C249143E-15C7-1B47-8BD6-8DB4273EAEB1}" destId="{88FF1F4A-6DCC-4E4E-B582-4C9EBC5FFCD8}" srcOrd="1" destOrd="0" parTransId="{961FE06F-EA24-3B45-BA6F-6D59DC75729F}" sibTransId="{936207CD-C01A-A041-A118-BD6107D9CC3A}"/>
    <dgm:cxn modelId="{78C4BE13-31E8-974F-ADA7-33808866E284}" srcId="{C249143E-15C7-1B47-8BD6-8DB4273EAEB1}" destId="{49086B24-6837-EB45-AEC1-7717A1288E78}" srcOrd="0" destOrd="0" parTransId="{9B68450B-0E8B-AC40-B4EE-99C105A61D68}" sibTransId="{F4453946-57DC-4047-B5AC-3C0CE452C803}"/>
    <dgm:cxn modelId="{FDFD5A22-18D0-7F49-801B-885F9F643E6E}" type="presOf" srcId="{C48D7D28-0A12-DB40-A27F-A2BE095C771F}" destId="{C1E28A5B-2EFC-4BA0-B705-1253259969D3}" srcOrd="0" destOrd="0" presId="urn:microsoft.com/office/officeart/2018/2/layout/IconLabelDescriptionList"/>
    <dgm:cxn modelId="{9AB3502D-8960-9947-96CC-C613C00C071F}" type="presOf" srcId="{C249143E-15C7-1B47-8BD6-8DB4273EAEB1}" destId="{E22D5175-92A5-4CB8-9DB3-D1384939A9E7}" srcOrd="0" destOrd="0" presId="urn:microsoft.com/office/officeart/2018/2/layout/IconLabelDescriptionList"/>
    <dgm:cxn modelId="{80E1DF37-46DE-0A47-970B-64E54C147C84}" type="presOf" srcId="{49086B24-6837-EB45-AEC1-7717A1288E78}" destId="{EBD5C172-5B03-4D6B-8567-727D12CC2A3E}" srcOrd="0" destOrd="0" presId="urn:microsoft.com/office/officeart/2018/2/layout/IconLabelDescriptionList"/>
    <dgm:cxn modelId="{77C4C95E-E552-EF4D-BB9B-755E3D173426}" type="presOf" srcId="{4886BD66-0F4F-8447-B053-E8C7D05B8E69}" destId="{2BEB6CE4-7114-4004-AA45-80E0E745F9A1}" srcOrd="0" destOrd="0" presId="urn:microsoft.com/office/officeart/2018/2/layout/IconLabelDescriptionList"/>
    <dgm:cxn modelId="{98399753-E751-1141-9882-C4BF9D46F7DB}" type="presOf" srcId="{88FF1F4A-6DCC-4E4E-B582-4C9EBC5FFCD8}" destId="{EBD5C172-5B03-4D6B-8567-727D12CC2A3E}" srcOrd="0" destOrd="1" presId="urn:microsoft.com/office/officeart/2018/2/layout/IconLabelDescriptionList"/>
    <dgm:cxn modelId="{D8886854-C353-644A-A35D-6F99BB841D41}" type="presOf" srcId="{BD46E718-3D19-1C42-9EE6-CFAD40254DF8}" destId="{6545B160-8D14-442C-9DCC-52455E96AF02}" srcOrd="0" destOrd="0" presId="urn:microsoft.com/office/officeart/2018/2/layout/IconLabelDescriptionList"/>
    <dgm:cxn modelId="{37C21097-F5BB-B74B-8471-9DE0A9523DF4}" srcId="{C48D7D28-0A12-DB40-A27F-A2BE095C771F}" destId="{C45C80E2-DDA7-8B41-B4E6-72231CC819A8}" srcOrd="0" destOrd="0" parTransId="{58982614-BE79-714F-A70F-3DE308A52E2B}" sibTransId="{AD74E3AA-DDF7-2040-BD8A-CAC6882FEE90}"/>
    <dgm:cxn modelId="{4458BBB3-D489-3348-8D46-A0B5393627AB}" type="presOf" srcId="{EC48A426-0A68-254A-87F4-24BA47C9B2FA}" destId="{10177F16-8D10-4EF3-BFC2-90932BF64BA4}" srcOrd="0" destOrd="0" presId="urn:microsoft.com/office/officeart/2018/2/layout/IconLabelDescriptionList"/>
    <dgm:cxn modelId="{3F32FDB8-4EE6-7440-A023-8FA217E4565B}" srcId="{4886BD66-0F4F-8447-B053-E8C7D05B8E69}" destId="{EC48A426-0A68-254A-87F4-24BA47C9B2FA}" srcOrd="0" destOrd="0" parTransId="{AA6841D9-1FCD-0646-9FDA-E21997759494}" sibTransId="{2FC9177B-1023-DD41-B154-F3B5EBFB11D8}"/>
    <dgm:cxn modelId="{B59C32CB-9F91-BC45-AC2D-CB279BD35092}" type="presOf" srcId="{C45C80E2-DDA7-8B41-B4E6-72231CC819A8}" destId="{83A708C9-DC47-45E4-A2AA-0867B1167A6E}" srcOrd="0" destOrd="0" presId="urn:microsoft.com/office/officeart/2018/2/layout/IconLabelDescriptionList"/>
    <dgm:cxn modelId="{0EAD89F3-C327-0343-84D8-BB2B401B4B2F}" srcId="{C48D7D28-0A12-DB40-A27F-A2BE095C771F}" destId="{4886BD66-0F4F-8447-B053-E8C7D05B8E69}" srcOrd="1" destOrd="0" parTransId="{11D21B4C-6183-2749-A945-37B9DB011771}" sibTransId="{2BE5318C-B427-BE40-8FC6-03144E5E3995}"/>
    <dgm:cxn modelId="{DB5967F4-220B-C84A-920E-7D94E1A74936}" srcId="{C45C80E2-DDA7-8B41-B4E6-72231CC819A8}" destId="{BD46E718-3D19-1C42-9EE6-CFAD40254DF8}" srcOrd="0" destOrd="0" parTransId="{44FD3680-A971-514A-9947-68632873EA62}" sibTransId="{0D40FC44-BC1D-134B-87D2-5872F8AAD2D6}"/>
    <dgm:cxn modelId="{CE3FE9FA-116A-4745-8061-89FE0B1BE252}" srcId="{C48D7D28-0A12-DB40-A27F-A2BE095C771F}" destId="{C249143E-15C7-1B47-8BD6-8DB4273EAEB1}" srcOrd="2" destOrd="0" parTransId="{21FDD13B-7C3F-CF40-BDBA-B106E78C9456}" sibTransId="{FCB0EFDB-F580-E141-A350-387FE3C96EB2}"/>
    <dgm:cxn modelId="{37D92CC3-8D9C-B449-8394-1108E37BDEA7}" type="presParOf" srcId="{C1E28A5B-2EFC-4BA0-B705-1253259969D3}" destId="{9F2BB271-7B1E-4912-BA8A-095E9861638B}" srcOrd="0" destOrd="0" presId="urn:microsoft.com/office/officeart/2018/2/layout/IconLabelDescriptionList"/>
    <dgm:cxn modelId="{C7623F62-C111-E248-A053-A269262676D3}" type="presParOf" srcId="{9F2BB271-7B1E-4912-BA8A-095E9861638B}" destId="{55DA116B-5049-4E28-81B8-13407530CF02}" srcOrd="0" destOrd="0" presId="urn:microsoft.com/office/officeart/2018/2/layout/IconLabelDescriptionList"/>
    <dgm:cxn modelId="{2695469E-C5F0-254D-8123-A48A8BED05F1}" type="presParOf" srcId="{9F2BB271-7B1E-4912-BA8A-095E9861638B}" destId="{AE6CF5DC-EDAF-49C4-8B58-20209FAB5996}" srcOrd="1" destOrd="0" presId="urn:microsoft.com/office/officeart/2018/2/layout/IconLabelDescriptionList"/>
    <dgm:cxn modelId="{0B54DB77-ECAE-0945-A858-49983BDA29CC}" type="presParOf" srcId="{9F2BB271-7B1E-4912-BA8A-095E9861638B}" destId="{83A708C9-DC47-45E4-A2AA-0867B1167A6E}" srcOrd="2" destOrd="0" presId="urn:microsoft.com/office/officeart/2018/2/layout/IconLabelDescriptionList"/>
    <dgm:cxn modelId="{D19245CD-101A-0B45-895D-98E1407E64F8}" type="presParOf" srcId="{9F2BB271-7B1E-4912-BA8A-095E9861638B}" destId="{865E2EF0-0F4F-48B7-9F38-D8BF05AA9EBE}" srcOrd="3" destOrd="0" presId="urn:microsoft.com/office/officeart/2018/2/layout/IconLabelDescriptionList"/>
    <dgm:cxn modelId="{4F4E3495-BA20-DB45-A692-AD337BE07A18}" type="presParOf" srcId="{9F2BB271-7B1E-4912-BA8A-095E9861638B}" destId="{6545B160-8D14-442C-9DCC-52455E96AF02}" srcOrd="4" destOrd="0" presId="urn:microsoft.com/office/officeart/2018/2/layout/IconLabelDescriptionList"/>
    <dgm:cxn modelId="{5508DF7F-48E0-A348-B304-22D204425094}" type="presParOf" srcId="{C1E28A5B-2EFC-4BA0-B705-1253259969D3}" destId="{0A7F349B-10BB-4495-8FF4-AA54A55BD684}" srcOrd="1" destOrd="0" presId="urn:microsoft.com/office/officeart/2018/2/layout/IconLabelDescriptionList"/>
    <dgm:cxn modelId="{1D4248D0-F046-CF41-A06E-54AFD97F9244}" type="presParOf" srcId="{C1E28A5B-2EFC-4BA0-B705-1253259969D3}" destId="{F21E9A4C-0163-4A7C-92E3-3E6D2552A635}" srcOrd="2" destOrd="0" presId="urn:microsoft.com/office/officeart/2018/2/layout/IconLabelDescriptionList"/>
    <dgm:cxn modelId="{FDD76949-08FB-9649-B87C-C97A093B5E29}" type="presParOf" srcId="{F21E9A4C-0163-4A7C-92E3-3E6D2552A635}" destId="{4295FA18-2E61-43EF-8960-B1B06735BA0B}" srcOrd="0" destOrd="0" presId="urn:microsoft.com/office/officeart/2018/2/layout/IconLabelDescriptionList"/>
    <dgm:cxn modelId="{E158ED45-55FB-404B-B965-6BBB361104CA}" type="presParOf" srcId="{F21E9A4C-0163-4A7C-92E3-3E6D2552A635}" destId="{E1F632A8-B430-46A8-B9AF-4185B943E9BA}" srcOrd="1" destOrd="0" presId="urn:microsoft.com/office/officeart/2018/2/layout/IconLabelDescriptionList"/>
    <dgm:cxn modelId="{05F8454A-F165-574A-A572-8B56AE42F56A}" type="presParOf" srcId="{F21E9A4C-0163-4A7C-92E3-3E6D2552A635}" destId="{2BEB6CE4-7114-4004-AA45-80E0E745F9A1}" srcOrd="2" destOrd="0" presId="urn:microsoft.com/office/officeart/2018/2/layout/IconLabelDescriptionList"/>
    <dgm:cxn modelId="{1CF21890-CDFF-3C4E-BF59-31ABA0D957EB}" type="presParOf" srcId="{F21E9A4C-0163-4A7C-92E3-3E6D2552A635}" destId="{892FA504-6940-4094-85DA-1F9466784AB7}" srcOrd="3" destOrd="0" presId="urn:microsoft.com/office/officeart/2018/2/layout/IconLabelDescriptionList"/>
    <dgm:cxn modelId="{8BFBF84D-B10C-A64D-B35B-177259128A98}" type="presParOf" srcId="{F21E9A4C-0163-4A7C-92E3-3E6D2552A635}" destId="{10177F16-8D10-4EF3-BFC2-90932BF64BA4}" srcOrd="4" destOrd="0" presId="urn:microsoft.com/office/officeart/2018/2/layout/IconLabelDescriptionList"/>
    <dgm:cxn modelId="{7E34D999-CE52-2648-9497-2376A3F4DA63}" type="presParOf" srcId="{C1E28A5B-2EFC-4BA0-B705-1253259969D3}" destId="{237E8931-443A-402F-889F-FDA96ECBD3FC}" srcOrd="3" destOrd="0" presId="urn:microsoft.com/office/officeart/2018/2/layout/IconLabelDescriptionList"/>
    <dgm:cxn modelId="{69426FE9-2A25-A043-AC5C-B964914B2F25}" type="presParOf" srcId="{C1E28A5B-2EFC-4BA0-B705-1253259969D3}" destId="{5010FE99-98A2-45F8-8F5F-2FE3FFA0B8B4}" srcOrd="4" destOrd="0" presId="urn:microsoft.com/office/officeart/2018/2/layout/IconLabelDescriptionList"/>
    <dgm:cxn modelId="{8276307F-6D48-5541-BF80-440150519A45}" type="presParOf" srcId="{5010FE99-98A2-45F8-8F5F-2FE3FFA0B8B4}" destId="{A74C1F86-21CE-4542-9F85-478F9DB04AA6}" srcOrd="0" destOrd="0" presId="urn:microsoft.com/office/officeart/2018/2/layout/IconLabelDescriptionList"/>
    <dgm:cxn modelId="{B079FBA5-C521-1C48-B199-1573620807BD}" type="presParOf" srcId="{5010FE99-98A2-45F8-8F5F-2FE3FFA0B8B4}" destId="{0683EDC3-EEEB-4E44-AE38-2277AA7D92ED}" srcOrd="1" destOrd="0" presId="urn:microsoft.com/office/officeart/2018/2/layout/IconLabelDescriptionList"/>
    <dgm:cxn modelId="{22145007-41E5-6B43-B784-3FEBA404E9A0}" type="presParOf" srcId="{5010FE99-98A2-45F8-8F5F-2FE3FFA0B8B4}" destId="{E22D5175-92A5-4CB8-9DB3-D1384939A9E7}" srcOrd="2" destOrd="0" presId="urn:microsoft.com/office/officeart/2018/2/layout/IconLabelDescriptionList"/>
    <dgm:cxn modelId="{D19E0565-A8EA-9348-8DAB-E03979D37388}" type="presParOf" srcId="{5010FE99-98A2-45F8-8F5F-2FE3FFA0B8B4}" destId="{AEE713B8-A8FC-4C4C-886F-E1A96571783B}" srcOrd="3" destOrd="0" presId="urn:microsoft.com/office/officeart/2018/2/layout/IconLabelDescriptionList"/>
    <dgm:cxn modelId="{50AF53E9-A677-C141-B6E1-813562FEC0D3}" type="presParOf" srcId="{5010FE99-98A2-45F8-8F5F-2FE3FFA0B8B4}" destId="{EBD5C172-5B03-4D6B-8567-727D12CC2A3E}"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A116B-5049-4E28-81B8-13407530CF02}">
      <dsp:nvSpPr>
        <dsp:cNvPr id="0" name=""/>
        <dsp:cNvSpPr/>
      </dsp:nvSpPr>
      <dsp:spPr>
        <a:xfrm>
          <a:off x="12520" y="378385"/>
          <a:ext cx="761892" cy="5984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A708C9-DC47-45E4-A2AA-0867B1167A6E}">
      <dsp:nvSpPr>
        <dsp:cNvPr id="0" name=""/>
        <dsp:cNvSpPr/>
      </dsp:nvSpPr>
      <dsp:spPr>
        <a:xfrm>
          <a:off x="12520" y="1095455"/>
          <a:ext cx="2176835" cy="25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defRPr b="1"/>
          </a:pPr>
          <a:r>
            <a:rPr lang="en-US" sz="1200" kern="1200" dirty="0">
              <a:solidFill>
                <a:srgbClr val="000106"/>
              </a:solidFill>
            </a:rPr>
            <a:t>Our Mission</a:t>
          </a:r>
        </a:p>
      </dsp:txBody>
      <dsp:txXfrm>
        <a:off x="12520" y="1095455"/>
        <a:ext cx="2176835" cy="256480"/>
      </dsp:txXfrm>
    </dsp:sp>
    <dsp:sp modelId="{6545B160-8D14-442C-9DCC-52455E96AF02}">
      <dsp:nvSpPr>
        <dsp:cNvPr id="0" name=""/>
        <dsp:cNvSpPr/>
      </dsp:nvSpPr>
      <dsp:spPr>
        <a:xfrm>
          <a:off x="12520" y="1407106"/>
          <a:ext cx="2176835" cy="1729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kern="1200" dirty="0">
              <a:solidFill>
                <a:srgbClr val="000106"/>
              </a:solidFill>
              <a:latin typeface="Overpass"/>
              <a:ea typeface="+mn-ea"/>
              <a:cs typeface="+mn-cs"/>
            </a:rPr>
            <a:t>To be the premier supplier of high-quality spare parts and services for forklifts, material handling equipment, and earthmoving machinery in the Egyptian market. We achieve this by leveraging the expertise of our experienced professionals and fostering strong partnerships with trusted suppliers.</a:t>
          </a:r>
          <a:endParaRPr lang="en-US" sz="1200" kern="1200" dirty="0">
            <a:solidFill>
              <a:srgbClr val="000106"/>
            </a:solidFill>
          </a:endParaRPr>
        </a:p>
      </dsp:txBody>
      <dsp:txXfrm>
        <a:off x="12520" y="1407106"/>
        <a:ext cx="2176835" cy="1729763"/>
      </dsp:txXfrm>
    </dsp:sp>
    <dsp:sp modelId="{4295FA18-2E61-43EF-8960-B1B06735BA0B}">
      <dsp:nvSpPr>
        <dsp:cNvPr id="0" name=""/>
        <dsp:cNvSpPr/>
      </dsp:nvSpPr>
      <dsp:spPr>
        <a:xfrm>
          <a:off x="2570302" y="378385"/>
          <a:ext cx="761892" cy="59845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5000" b="-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EB6CE4-7114-4004-AA45-80E0E745F9A1}">
      <dsp:nvSpPr>
        <dsp:cNvPr id="0" name=""/>
        <dsp:cNvSpPr/>
      </dsp:nvSpPr>
      <dsp:spPr>
        <a:xfrm>
          <a:off x="2570302" y="1095455"/>
          <a:ext cx="2176835" cy="25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defRPr b="1"/>
          </a:pPr>
          <a:r>
            <a:rPr lang="en-US" sz="1200" kern="1200">
              <a:solidFill>
                <a:srgbClr val="000106"/>
              </a:solidFill>
            </a:rPr>
            <a:t>Our Vision</a:t>
          </a:r>
        </a:p>
      </dsp:txBody>
      <dsp:txXfrm>
        <a:off x="2570302" y="1095455"/>
        <a:ext cx="2176835" cy="256480"/>
      </dsp:txXfrm>
    </dsp:sp>
    <dsp:sp modelId="{10177F16-8D10-4EF3-BFC2-90932BF64BA4}">
      <dsp:nvSpPr>
        <dsp:cNvPr id="0" name=""/>
        <dsp:cNvSpPr/>
      </dsp:nvSpPr>
      <dsp:spPr>
        <a:xfrm>
          <a:off x="2570302" y="1407106"/>
          <a:ext cx="2176835" cy="1729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kern="1200" dirty="0">
              <a:solidFill>
                <a:srgbClr val="000106"/>
              </a:solidFill>
              <a:latin typeface="Overpass"/>
              <a:ea typeface="+mn-ea"/>
              <a:cs typeface="+mn-cs"/>
            </a:rPr>
            <a:t>To become the leading one-stop shop for all material handling and heavy equipment needs in Egypt. We envision a future where </a:t>
          </a:r>
          <a:r>
            <a:rPr lang="en-US" sz="1200" kern="1200" dirty="0" err="1">
              <a:solidFill>
                <a:srgbClr val="000106"/>
              </a:solidFill>
              <a:latin typeface="Overpass"/>
              <a:ea typeface="+mn-ea"/>
              <a:cs typeface="+mn-cs"/>
            </a:rPr>
            <a:t>AlexLift</a:t>
          </a:r>
          <a:r>
            <a:rPr lang="en-US" sz="1200" kern="1200" dirty="0">
              <a:solidFill>
                <a:srgbClr val="000106"/>
              </a:solidFill>
              <a:latin typeface="Overpass"/>
              <a:ea typeface="+mn-ea"/>
              <a:cs typeface="+mn-cs"/>
            </a:rPr>
            <a:t> is synonymous with reliability, efficiency, and exceptional customer service, empowering businesses to operate at peak performance.</a:t>
          </a:r>
        </a:p>
      </dsp:txBody>
      <dsp:txXfrm>
        <a:off x="2570302" y="1407106"/>
        <a:ext cx="2176835" cy="1729763"/>
      </dsp:txXfrm>
    </dsp:sp>
    <dsp:sp modelId="{A74C1F86-21CE-4542-9F85-478F9DB04AA6}">
      <dsp:nvSpPr>
        <dsp:cNvPr id="0" name=""/>
        <dsp:cNvSpPr/>
      </dsp:nvSpPr>
      <dsp:spPr>
        <a:xfrm>
          <a:off x="5128084" y="378385"/>
          <a:ext cx="761892" cy="5984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2D5175-92A5-4CB8-9DB3-D1384939A9E7}">
      <dsp:nvSpPr>
        <dsp:cNvPr id="0" name=""/>
        <dsp:cNvSpPr/>
      </dsp:nvSpPr>
      <dsp:spPr>
        <a:xfrm>
          <a:off x="5128084" y="1095455"/>
          <a:ext cx="2176835" cy="25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defRPr b="1"/>
          </a:pPr>
          <a:r>
            <a:rPr lang="en-US" sz="1200" kern="1200">
              <a:solidFill>
                <a:srgbClr val="000106"/>
              </a:solidFill>
            </a:rPr>
            <a:t>Our Values</a:t>
          </a:r>
        </a:p>
      </dsp:txBody>
      <dsp:txXfrm>
        <a:off x="5128084" y="1095455"/>
        <a:ext cx="2176835" cy="256480"/>
      </dsp:txXfrm>
    </dsp:sp>
    <dsp:sp modelId="{EBD5C172-5B03-4D6B-8567-727D12CC2A3E}">
      <dsp:nvSpPr>
        <dsp:cNvPr id="0" name=""/>
        <dsp:cNvSpPr/>
      </dsp:nvSpPr>
      <dsp:spPr>
        <a:xfrm>
          <a:off x="5128084" y="1407106"/>
          <a:ext cx="2176835" cy="1729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b="1" kern="1200" dirty="0">
              <a:solidFill>
                <a:srgbClr val="000106"/>
              </a:solidFill>
            </a:rPr>
            <a:t>Customer Focus:</a:t>
          </a:r>
          <a:r>
            <a:rPr lang="en-US" sz="1200" kern="1200" dirty="0">
              <a:solidFill>
                <a:srgbClr val="000106"/>
              </a:solidFill>
            </a:rPr>
            <a:t> </a:t>
          </a:r>
          <a:r>
            <a:rPr lang="en-US" sz="1200" kern="1200" dirty="0">
              <a:solidFill>
                <a:srgbClr val="000106"/>
              </a:solidFill>
              <a:latin typeface="Overpass"/>
              <a:ea typeface="+mn-ea"/>
              <a:cs typeface="+mn-cs"/>
            </a:rPr>
            <a:t>We prioritize understanding and exceeding our customers' expectations by delivering prompt, efficient, and personalized service.</a:t>
          </a:r>
          <a:endParaRPr lang="en-US" sz="1200" b="1" kern="1200" dirty="0">
            <a:solidFill>
              <a:srgbClr val="000106"/>
            </a:solidFill>
          </a:endParaRPr>
        </a:p>
        <a:p>
          <a:pPr marL="0" lvl="0" indent="0" algn="l" defTabSz="533400">
            <a:lnSpc>
              <a:spcPct val="100000"/>
            </a:lnSpc>
            <a:spcBef>
              <a:spcPct val="0"/>
            </a:spcBef>
            <a:spcAft>
              <a:spcPct val="35000"/>
            </a:spcAft>
            <a:buNone/>
          </a:pPr>
          <a:r>
            <a:rPr lang="en-US" sz="1200" b="1" kern="1200" dirty="0"/>
            <a:t>Partnership &amp; Collaboration:</a:t>
          </a:r>
          <a:r>
            <a:rPr lang="en-US" sz="1200" kern="1200" dirty="0"/>
            <a:t> We believe in building strong, collaborative relationships with our suppliers and industry partners to achieve shared success.</a:t>
          </a:r>
          <a:endParaRPr lang="en-US" sz="1200" kern="1200" dirty="0">
            <a:solidFill>
              <a:srgbClr val="000106"/>
            </a:solidFill>
          </a:endParaRPr>
        </a:p>
        <a:p>
          <a:pPr marL="0" lvl="0" indent="0" algn="l" defTabSz="533400">
            <a:lnSpc>
              <a:spcPct val="100000"/>
            </a:lnSpc>
            <a:spcBef>
              <a:spcPct val="0"/>
            </a:spcBef>
            <a:spcAft>
              <a:spcPct val="35000"/>
            </a:spcAft>
            <a:buNone/>
          </a:pPr>
          <a:r>
            <a:rPr lang="en-US" sz="1200" b="1" kern="1200" dirty="0">
              <a:solidFill>
                <a:srgbClr val="000106"/>
              </a:solidFill>
            </a:rPr>
            <a:t>Expertise &amp; Innovation: </a:t>
          </a:r>
          <a:r>
            <a:rPr lang="en-US" sz="1200" kern="1200" dirty="0">
              <a:solidFill>
                <a:srgbClr val="000106"/>
              </a:solidFill>
            </a:rPr>
            <a:t> We leverage the extensive knowledge of our team and continuously seek innovative solutions to address the evolving needs of the material handling industry in Egypt</a:t>
          </a:r>
        </a:p>
      </dsp:txBody>
      <dsp:txXfrm>
        <a:off x="5128084" y="1407106"/>
        <a:ext cx="2176835" cy="172976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D4EEA2-50E8-439C-B629-3DF48D9DA232}"/>
              </a:ext>
            </a:extLst>
          </p:cNvPr>
          <p:cNvSpPr>
            <a:spLocks noGrp="1"/>
          </p:cNvSpPr>
          <p:nvPr>
            <p:ph type="hdr" sz="quarter"/>
          </p:nvPr>
        </p:nvSpPr>
        <p:spPr>
          <a:xfrm>
            <a:off x="0" y="0"/>
            <a:ext cx="3055938" cy="471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CF65242-1F1A-4B18-95A9-6C2DB95BBADE}"/>
              </a:ext>
            </a:extLst>
          </p:cNvPr>
          <p:cNvSpPr>
            <a:spLocks noGrp="1"/>
          </p:cNvSpPr>
          <p:nvPr>
            <p:ph type="dt" sz="quarter" idx="1"/>
          </p:nvPr>
        </p:nvSpPr>
        <p:spPr>
          <a:xfrm>
            <a:off x="3995738" y="0"/>
            <a:ext cx="3055937" cy="471488"/>
          </a:xfrm>
          <a:prstGeom prst="rect">
            <a:avLst/>
          </a:prstGeom>
        </p:spPr>
        <p:txBody>
          <a:bodyPr vert="horz" lIns="91440" tIns="45720" rIns="91440" bIns="45720" rtlCol="0"/>
          <a:lstStyle>
            <a:lvl1pPr algn="r">
              <a:defRPr sz="1200"/>
            </a:lvl1pPr>
          </a:lstStyle>
          <a:p>
            <a:fld id="{47107A21-6197-4410-9BB7-DB452383EE18}" type="datetimeFigureOut">
              <a:rPr lang="en-US" smtClean="0"/>
              <a:t>5/21/2024</a:t>
            </a:fld>
            <a:endParaRPr lang="en-US"/>
          </a:p>
        </p:txBody>
      </p:sp>
      <p:sp>
        <p:nvSpPr>
          <p:cNvPr id="4" name="Footer Placeholder 3">
            <a:extLst>
              <a:ext uri="{FF2B5EF4-FFF2-40B4-BE49-F238E27FC236}">
                <a16:creationId xmlns:a16="http://schemas.microsoft.com/office/drawing/2014/main" id="{2D571B8A-1DD2-406B-A5C0-EC7F7784C06E}"/>
              </a:ext>
            </a:extLst>
          </p:cNvPr>
          <p:cNvSpPr>
            <a:spLocks noGrp="1"/>
          </p:cNvSpPr>
          <p:nvPr>
            <p:ph type="ftr" sz="quarter" idx="2"/>
          </p:nvPr>
        </p:nvSpPr>
        <p:spPr>
          <a:xfrm>
            <a:off x="0" y="8921750"/>
            <a:ext cx="3055938" cy="4714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CC76C5-DE97-482A-91E4-996C235AEC27}"/>
              </a:ext>
            </a:extLst>
          </p:cNvPr>
          <p:cNvSpPr>
            <a:spLocks noGrp="1"/>
          </p:cNvSpPr>
          <p:nvPr>
            <p:ph type="sldNum" sz="quarter" idx="3"/>
          </p:nvPr>
        </p:nvSpPr>
        <p:spPr>
          <a:xfrm>
            <a:off x="3995738" y="8921750"/>
            <a:ext cx="3055937" cy="471488"/>
          </a:xfrm>
          <a:prstGeom prst="rect">
            <a:avLst/>
          </a:prstGeom>
        </p:spPr>
        <p:txBody>
          <a:bodyPr vert="horz" lIns="91440" tIns="45720" rIns="91440" bIns="45720" rtlCol="0" anchor="b"/>
          <a:lstStyle>
            <a:lvl1pPr algn="r">
              <a:defRPr sz="1200"/>
            </a:lvl1pPr>
          </a:lstStyle>
          <a:p>
            <a:fld id="{A8853CFB-7524-4221-B08C-2EC125BC2FAB}" type="slidenum">
              <a:rPr lang="en-US" smtClean="0"/>
              <a:t>‹#›</a:t>
            </a:fld>
            <a:endParaRPr lang="en-US"/>
          </a:p>
        </p:txBody>
      </p:sp>
    </p:spTree>
    <p:extLst>
      <p:ext uri="{BB962C8B-B14F-4D97-AF65-F5344CB8AC3E}">
        <p14:creationId xmlns:p14="http://schemas.microsoft.com/office/powerpoint/2010/main" val="37391599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71293"/>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3995217" y="0"/>
            <a:ext cx="3056414" cy="471293"/>
          </a:xfrm>
          <a:prstGeom prst="rect">
            <a:avLst/>
          </a:prstGeom>
        </p:spPr>
        <p:txBody>
          <a:bodyPr vert="horz" lIns="93973" tIns="46986" rIns="93973" bIns="46986" rtlCol="0"/>
          <a:lstStyle>
            <a:lvl1pPr algn="r">
              <a:defRPr sz="1200"/>
            </a:lvl1pPr>
          </a:lstStyle>
          <a:p>
            <a:fld id="{4D821007-A24B-4185-A931-8AA74C746A83}" type="datetimeFigureOut">
              <a:rPr lang="en-US" smtClean="0"/>
              <a:t>5/21/2024</a:t>
            </a:fld>
            <a:endParaRPr lang="en-US"/>
          </a:p>
        </p:txBody>
      </p:sp>
      <p:sp>
        <p:nvSpPr>
          <p:cNvPr id="4" name="Slide Image Placeholder 3"/>
          <p:cNvSpPr>
            <a:spLocks noGrp="1" noRot="1" noChangeAspect="1"/>
          </p:cNvSpPr>
          <p:nvPr>
            <p:ph type="sldImg" idx="2"/>
          </p:nvPr>
        </p:nvSpPr>
        <p:spPr>
          <a:xfrm>
            <a:off x="708025" y="1174750"/>
            <a:ext cx="5637213" cy="3170238"/>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5327" y="4520496"/>
            <a:ext cx="5642610" cy="3698587"/>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1946"/>
            <a:ext cx="3056414" cy="471292"/>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921946"/>
            <a:ext cx="3056414" cy="471292"/>
          </a:xfrm>
          <a:prstGeom prst="rect">
            <a:avLst/>
          </a:prstGeom>
        </p:spPr>
        <p:txBody>
          <a:bodyPr vert="horz" lIns="93973" tIns="46986" rIns="93973" bIns="46986" rtlCol="0" anchor="b"/>
          <a:lstStyle>
            <a:lvl1pPr algn="r">
              <a:defRPr sz="1200"/>
            </a:lvl1pPr>
          </a:lstStyle>
          <a:p>
            <a:fld id="{8F56CF34-A9E7-4EAC-9D4B-D94CFD28B6B4}" type="slidenum">
              <a:rPr lang="en-US" smtClean="0"/>
              <a:t>‹#›</a:t>
            </a:fld>
            <a:endParaRPr lang="en-US"/>
          </a:p>
        </p:txBody>
      </p:sp>
    </p:spTree>
    <p:extLst>
      <p:ext uri="{BB962C8B-B14F-4D97-AF65-F5344CB8AC3E}">
        <p14:creationId xmlns:p14="http://schemas.microsoft.com/office/powerpoint/2010/main" val="38701220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Option A">
    <p:bg>
      <p:bgPr>
        <a:solidFill>
          <a:srgbClr val="FFFFFF"/>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232834" y="213785"/>
            <a:ext cx="11726333" cy="6430433"/>
          </a:xfrm>
          <a:prstGeom prst="roundRect">
            <a:avLst>
              <a:gd name="adj" fmla="val 1883"/>
            </a:avLst>
          </a:prstGeo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3" name="Subtitle 2"/>
          <p:cNvSpPr>
            <a:spLocks noGrp="1"/>
          </p:cNvSpPr>
          <p:nvPr>
            <p:ph type="subTitle" idx="1" hasCustomPrompt="1"/>
          </p:nvPr>
        </p:nvSpPr>
        <p:spPr>
          <a:xfrm>
            <a:off x="660400" y="2075277"/>
            <a:ext cx="6433624" cy="752475"/>
          </a:xfrm>
        </p:spPr>
        <p:txBody>
          <a:bodyPr anchor="t" anchorCtr="0"/>
          <a:lstStyle>
            <a:lvl1pPr marL="0" indent="0" algn="l">
              <a:spcBef>
                <a:spcPts val="0"/>
              </a:spcBef>
              <a:buNone/>
              <a:defRPr sz="1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Meeting/Presenter</a:t>
            </a:r>
          </a:p>
          <a:p>
            <a:r>
              <a:rPr lang="en-US" dirty="0"/>
              <a:t>Date</a:t>
            </a:r>
          </a:p>
        </p:txBody>
      </p:sp>
      <p:sp>
        <p:nvSpPr>
          <p:cNvPr id="15" name="Slide Number Placeholder 5"/>
          <p:cNvSpPr>
            <a:spLocks noGrp="1"/>
          </p:cNvSpPr>
          <p:nvPr>
            <p:ph type="sldNum" sz="quarter" idx="4"/>
          </p:nvPr>
        </p:nvSpPr>
        <p:spPr bwMode="gray">
          <a:xfrm>
            <a:off x="11191568" y="6171513"/>
            <a:ext cx="768096" cy="499161"/>
          </a:xfrm>
          <a:prstGeom prst="rect">
            <a:avLst/>
          </a:prstGeom>
          <a:noFill/>
        </p:spPr>
        <p:txBody>
          <a:bodyPr vert="horz" lIns="0" tIns="45720" rIns="137160" bIns="0" rtlCol="0" anchor="ctr"/>
          <a:lstStyle>
            <a:lvl1pPr algn="r">
              <a:defRPr sz="1067">
                <a:solidFill>
                  <a:schemeClr val="bg1"/>
                </a:solidFill>
              </a:defRPr>
            </a:lvl1pPr>
          </a:lstStyle>
          <a:p>
            <a:fld id="{CB46C15E-D4A6-4D6D-A89F-B4CDE6B3DEFE}" type="slidenum">
              <a:rPr lang="en-US" smtClean="0"/>
              <a:t>‹#›</a:t>
            </a:fld>
            <a:endParaRPr lang="en-US"/>
          </a:p>
        </p:txBody>
      </p:sp>
      <p:sp>
        <p:nvSpPr>
          <p:cNvPr id="12" name="Title 1"/>
          <p:cNvSpPr>
            <a:spLocks noGrp="1"/>
          </p:cNvSpPr>
          <p:nvPr>
            <p:ph type="ctrTitle"/>
          </p:nvPr>
        </p:nvSpPr>
        <p:spPr>
          <a:xfrm>
            <a:off x="660400" y="898312"/>
            <a:ext cx="6433624" cy="1024273"/>
          </a:xfrm>
        </p:spPr>
        <p:txBody>
          <a:bodyPr anchor="t" anchorCtr="0"/>
          <a:lstStyle>
            <a:lvl1pPr algn="l">
              <a:defRPr sz="3733" cap="none" baseline="0">
                <a:solidFill>
                  <a:schemeClr val="bg1"/>
                </a:solidFill>
              </a:defRPr>
            </a:lvl1pPr>
          </a:lstStyle>
          <a:p>
            <a:r>
              <a:rPr lang="en-US"/>
              <a:t>Click to edit Master title style</a:t>
            </a:r>
            <a:endParaRPr lang="en-US" dirty="0"/>
          </a:p>
        </p:txBody>
      </p:sp>
      <p:sp>
        <p:nvSpPr>
          <p:cNvPr id="14" name="Footer Placeholder 4"/>
          <p:cNvSpPr txBox="1">
            <a:spLocks/>
          </p:cNvSpPr>
          <p:nvPr/>
        </p:nvSpPr>
        <p:spPr>
          <a:xfrm>
            <a:off x="919090" y="6333465"/>
            <a:ext cx="725169" cy="178947"/>
          </a:xfrm>
          <a:prstGeom prst="rect">
            <a:avLst/>
          </a:prstGeom>
        </p:spPr>
        <p:txBody>
          <a:bodyPr vert="horz" lIns="0" tIns="0" rIns="0" bIns="0" rtlCol="0" anchor="ctr"/>
          <a:lstStyle>
            <a:defPPr>
              <a:defRPr lang="en-US"/>
            </a:defPPr>
            <a:lvl1pPr marL="0" algn="l" defTabSz="457200" rtl="0" eaLnBrk="1" latinLnBrk="0" hangingPunct="1">
              <a:defRPr sz="700" kern="1200">
                <a:solidFill>
                  <a:srgbClr val="7778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33" dirty="0">
                <a:solidFill>
                  <a:schemeClr val="bg1"/>
                </a:solidFill>
              </a:rPr>
              <a:t>Confidential</a:t>
            </a:r>
          </a:p>
        </p:txBody>
      </p:sp>
    </p:spTree>
    <p:extLst>
      <p:ext uri="{BB962C8B-B14F-4D97-AF65-F5344CB8AC3E}">
        <p14:creationId xmlns:p14="http://schemas.microsoft.com/office/powerpoint/2010/main" val="1281279277"/>
      </p:ext>
    </p:extLst>
  </p:cSld>
  <p:clrMapOvr>
    <a:masterClrMapping/>
  </p:clrMapOvr>
  <p:hf hdr="0" ftr="0" dt="0"/>
  <p:extLst>
    <p:ext uri="{DCECCB84-F9BA-43D5-87BE-67443E8EF086}">
      <p15:sldGuideLst xmlns:p15="http://schemas.microsoft.com/office/powerpoint/2012/main">
        <p15:guide id="1" pos="5650">
          <p15:clr>
            <a:srgbClr val="5ACBF0"/>
          </p15:clr>
        </p15:guide>
        <p15:guide id="2" orient="horz" pos="102">
          <p15:clr>
            <a:srgbClr val="5ACBF0"/>
          </p15:clr>
        </p15:guide>
        <p15:guide id="3" pos="110">
          <p15:clr>
            <a:srgbClr val="5ACBF0"/>
          </p15:clr>
        </p15:guide>
        <p15:guide id="4" orient="horz" pos="3139">
          <p15:clr>
            <a:srgbClr val="5ACBF0"/>
          </p15:clr>
        </p15:guide>
        <p15:guide id="5" pos="43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 1st Bullet Title, Sub and Content w Accent Bar">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660738" y="1821814"/>
            <a:ext cx="10604500" cy="4025911"/>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70898" y="276300"/>
            <a:ext cx="10604501" cy="499161"/>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9" name="Text Placeholder 6"/>
          <p:cNvSpPr>
            <a:spLocks noGrp="1"/>
          </p:cNvSpPr>
          <p:nvPr>
            <p:ph type="body" sz="quarter" idx="13" hasCustomPrompt="1"/>
          </p:nvPr>
        </p:nvSpPr>
        <p:spPr>
          <a:xfrm>
            <a:off x="670898" y="1073218"/>
            <a:ext cx="10593844" cy="314327"/>
          </a:xfrm>
        </p:spPr>
        <p:txBody>
          <a:bodyPr anchor="b" anchorCtr="0"/>
          <a:lstStyle>
            <a:lvl1pPr marL="0" indent="0">
              <a:buNone/>
              <a:defRPr sz="2133" b="1">
                <a:latin typeface="+mj-lt"/>
              </a:defRPr>
            </a:lvl1pPr>
          </a:lstStyle>
          <a:p>
            <a:pPr lvl="0"/>
            <a:r>
              <a:rPr lang="en-US" dirty="0"/>
              <a:t>Edit Master subtitle</a:t>
            </a:r>
          </a:p>
        </p:txBody>
      </p:sp>
      <p:cxnSp>
        <p:nvCxnSpPr>
          <p:cNvPr id="4" name="Straight Connector 3">
            <a:extLst>
              <a:ext uri="{FF2B5EF4-FFF2-40B4-BE49-F238E27FC236}">
                <a16:creationId xmlns:a16="http://schemas.microsoft.com/office/drawing/2014/main" id="{2F0AC06B-B9CB-7072-9FFB-755A076058BE}"/>
              </a:ext>
            </a:extLst>
          </p:cNvPr>
          <p:cNvCxnSpPr/>
          <p:nvPr userDrawn="1"/>
        </p:nvCxnSpPr>
        <p:spPr bwMode="gray">
          <a:xfrm>
            <a:off x="660063" y="922685"/>
            <a:ext cx="1846263" cy="0"/>
          </a:xfrm>
          <a:prstGeom prst="line">
            <a:avLst/>
          </a:prstGeom>
          <a:ln w="44450">
            <a:gradFill>
              <a:gsLst>
                <a:gs pos="0">
                  <a:srgbClr val="000106"/>
                </a:gs>
                <a:gs pos="100000">
                  <a:srgbClr val="FFC000"/>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09764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w/o Accent Bar">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5"/>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10" name="Text Placeholder 9"/>
          <p:cNvSpPr>
            <a:spLocks noGrp="1"/>
          </p:cNvSpPr>
          <p:nvPr>
            <p:ph type="body" sz="quarter" idx="12"/>
          </p:nvPr>
        </p:nvSpPr>
        <p:spPr>
          <a:xfrm>
            <a:off x="660400" y="1188111"/>
            <a:ext cx="10604501" cy="46642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816046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 and Content w/o Accent Bar">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660401" y="1620096"/>
            <a:ext cx="10604500" cy="4232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60400" y="40118"/>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9" name="Text Placeholder 6"/>
          <p:cNvSpPr>
            <a:spLocks noGrp="1"/>
          </p:cNvSpPr>
          <p:nvPr>
            <p:ph type="body" sz="quarter" idx="13" hasCustomPrompt="1"/>
          </p:nvPr>
        </p:nvSpPr>
        <p:spPr>
          <a:xfrm>
            <a:off x="670561" y="1192679"/>
            <a:ext cx="10593844" cy="314327"/>
          </a:xfrm>
        </p:spPr>
        <p:txBody>
          <a:bodyPr anchor="b" anchorCtr="0"/>
          <a:lstStyle>
            <a:lvl1pPr marL="0" indent="0">
              <a:buNone/>
              <a:defRPr sz="2133">
                <a:latin typeface="+mj-lt"/>
              </a:defRPr>
            </a:lvl1pPr>
          </a:lstStyle>
          <a:p>
            <a:pPr lvl="0"/>
            <a:r>
              <a:rPr lang="en-US" dirty="0"/>
              <a:t>Edit Master subtitle</a:t>
            </a:r>
          </a:p>
        </p:txBody>
      </p:sp>
    </p:spTree>
    <p:extLst>
      <p:ext uri="{BB962C8B-B14F-4D97-AF65-F5344CB8AC3E}">
        <p14:creationId xmlns:p14="http://schemas.microsoft.com/office/powerpoint/2010/main" val="196788058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o 1st Bullet Title, Sub and Content w/o Accent Bar">
    <p:bg>
      <p:bgPr>
        <a:solidFill>
          <a:srgbClr val="FFFFFF"/>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660401" y="1615836"/>
            <a:ext cx="10604500" cy="4232241"/>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60400" y="35861"/>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9" name="Text Placeholder 6"/>
          <p:cNvSpPr>
            <a:spLocks noGrp="1"/>
          </p:cNvSpPr>
          <p:nvPr>
            <p:ph type="body" sz="quarter" idx="13" hasCustomPrompt="1"/>
          </p:nvPr>
        </p:nvSpPr>
        <p:spPr>
          <a:xfrm>
            <a:off x="670561" y="1188418"/>
            <a:ext cx="10593844" cy="314327"/>
          </a:xfrm>
        </p:spPr>
        <p:txBody>
          <a:bodyPr anchor="b" anchorCtr="0"/>
          <a:lstStyle>
            <a:lvl1pPr marL="0" indent="0">
              <a:buNone/>
              <a:defRPr sz="2133">
                <a:latin typeface="+mj-lt"/>
              </a:defRPr>
            </a:lvl1pPr>
          </a:lstStyle>
          <a:p>
            <a:pPr lvl="0"/>
            <a:r>
              <a:rPr lang="en-US" dirty="0"/>
              <a:t>Edit Master subtitle</a:t>
            </a:r>
          </a:p>
        </p:txBody>
      </p:sp>
    </p:spTree>
    <p:extLst>
      <p:ext uri="{BB962C8B-B14F-4D97-AF65-F5344CB8AC3E}">
        <p14:creationId xmlns:p14="http://schemas.microsoft.com/office/powerpoint/2010/main" val="345429895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 Right - No 1st Bullet Title, Sub and Content w Accent Bar">
    <p:bg>
      <p:bgPr>
        <a:solidFill>
          <a:srgbClr val="FFFFFF"/>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7296152" y="660227"/>
            <a:ext cx="4663513" cy="5986107"/>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2" name="Title 1"/>
          <p:cNvSpPr>
            <a:spLocks noGrp="1"/>
          </p:cNvSpPr>
          <p:nvPr>
            <p:ph type="title"/>
          </p:nvPr>
        </p:nvSpPr>
        <p:spPr>
          <a:xfrm>
            <a:off x="660063" y="0"/>
            <a:ext cx="5800376" cy="660227"/>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11" name="Text Placeholder 9"/>
          <p:cNvSpPr>
            <a:spLocks noGrp="1"/>
          </p:cNvSpPr>
          <p:nvPr>
            <p:ph type="body" sz="quarter" idx="14"/>
          </p:nvPr>
        </p:nvSpPr>
        <p:spPr>
          <a:xfrm>
            <a:off x="660401" y="1821302"/>
            <a:ext cx="5810537" cy="4025911"/>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p:cNvSpPr>
            <a:spLocks noGrp="1"/>
          </p:cNvSpPr>
          <p:nvPr>
            <p:ph type="body" sz="quarter" idx="13" hasCustomPrompt="1"/>
          </p:nvPr>
        </p:nvSpPr>
        <p:spPr>
          <a:xfrm>
            <a:off x="670561" y="1393885"/>
            <a:ext cx="5804699" cy="314327"/>
          </a:xfrm>
        </p:spPr>
        <p:txBody>
          <a:bodyPr anchor="b" anchorCtr="0"/>
          <a:lstStyle>
            <a:lvl1pPr marL="0" indent="0">
              <a:buNone/>
              <a:defRPr sz="2133">
                <a:latin typeface="+mj-lt"/>
              </a:defRPr>
            </a:lvl1pPr>
          </a:lstStyle>
          <a:p>
            <a:pPr lvl="0"/>
            <a:r>
              <a:rPr lang="en-US" dirty="0"/>
              <a:t>Edit Master subtitle</a:t>
            </a:r>
          </a:p>
        </p:txBody>
      </p:sp>
      <p:cxnSp>
        <p:nvCxnSpPr>
          <p:cNvPr id="4" name="Straight Connector 3">
            <a:extLst>
              <a:ext uri="{FF2B5EF4-FFF2-40B4-BE49-F238E27FC236}">
                <a16:creationId xmlns:a16="http://schemas.microsoft.com/office/drawing/2014/main" id="{93538353-C2FA-C6EB-A4DC-56C89D6073AF}"/>
              </a:ext>
            </a:extLst>
          </p:cNvPr>
          <p:cNvCxnSpPr/>
          <p:nvPr userDrawn="1"/>
        </p:nvCxnSpPr>
        <p:spPr bwMode="gray">
          <a:xfrm>
            <a:off x="660063" y="795367"/>
            <a:ext cx="1846263" cy="0"/>
          </a:xfrm>
          <a:prstGeom prst="line">
            <a:avLst/>
          </a:prstGeom>
          <a:ln w="44450">
            <a:gradFill>
              <a:gsLst>
                <a:gs pos="0">
                  <a:srgbClr val="000106"/>
                </a:gs>
                <a:gs pos="100000">
                  <a:srgbClr val="FFC000"/>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358679"/>
      </p:ext>
    </p:extLst>
  </p:cSld>
  <p:clrMapOvr>
    <a:masterClrMapping/>
  </p:clrMapOvr>
  <p:hf hdr="0" ftr="0" dt="0"/>
  <p:extLst>
    <p:ext uri="{DCECCB84-F9BA-43D5-87BE-67443E8EF086}">
      <p15:sldGuideLst xmlns:p15="http://schemas.microsoft.com/office/powerpoint/2012/main">
        <p15:guide id="1" orient="horz" pos="93">
          <p15:clr>
            <a:srgbClr val="5ACBF0"/>
          </p15:clr>
        </p15:guide>
        <p15:guide id="2" orient="horz" pos="3140">
          <p15:clr>
            <a:srgbClr val="5ACBF0"/>
          </p15:clr>
        </p15:guide>
        <p15:guide id="4" pos="3447">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ict Right - No 1st Bullet Title, Sub and Content w Accent Ba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1" y="140124"/>
            <a:ext cx="3811933"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8" name="Text Placeholder 9"/>
          <p:cNvSpPr>
            <a:spLocks noGrp="1"/>
          </p:cNvSpPr>
          <p:nvPr>
            <p:ph type="body" sz="quarter" idx="15"/>
          </p:nvPr>
        </p:nvSpPr>
        <p:spPr>
          <a:xfrm>
            <a:off x="660401" y="2137200"/>
            <a:ext cx="3822095" cy="4025911"/>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p:cNvSpPr>
            <a:spLocks noGrp="1"/>
          </p:cNvSpPr>
          <p:nvPr>
            <p:ph type="body" sz="quarter" idx="16" hasCustomPrompt="1"/>
          </p:nvPr>
        </p:nvSpPr>
        <p:spPr>
          <a:xfrm>
            <a:off x="670562" y="1709783"/>
            <a:ext cx="3818255" cy="314327"/>
          </a:xfrm>
        </p:spPr>
        <p:txBody>
          <a:bodyPr anchor="b" anchorCtr="0"/>
          <a:lstStyle>
            <a:lvl1pPr marL="0" indent="0">
              <a:buNone/>
              <a:defRPr sz="2133">
                <a:latin typeface="+mj-lt"/>
              </a:defRPr>
            </a:lvl1pPr>
          </a:lstStyle>
          <a:p>
            <a:pPr lvl="0"/>
            <a:r>
              <a:rPr lang="en-US" dirty="0"/>
              <a:t>Edit Master subtitle</a:t>
            </a:r>
          </a:p>
        </p:txBody>
      </p:sp>
      <p:cxnSp>
        <p:nvCxnSpPr>
          <p:cNvPr id="4" name="Straight Connector 3">
            <a:extLst>
              <a:ext uri="{FF2B5EF4-FFF2-40B4-BE49-F238E27FC236}">
                <a16:creationId xmlns:a16="http://schemas.microsoft.com/office/drawing/2014/main" id="{41EAD732-5B70-1F7C-DE14-D3961EC40365}"/>
              </a:ext>
            </a:extLst>
          </p:cNvPr>
          <p:cNvCxnSpPr/>
          <p:nvPr userDrawn="1"/>
        </p:nvCxnSpPr>
        <p:spPr bwMode="gray">
          <a:xfrm>
            <a:off x="660063" y="1165759"/>
            <a:ext cx="1846263" cy="0"/>
          </a:xfrm>
          <a:prstGeom prst="line">
            <a:avLst/>
          </a:prstGeom>
          <a:ln w="44450">
            <a:gradFill>
              <a:gsLst>
                <a:gs pos="0">
                  <a:srgbClr val="000106"/>
                </a:gs>
                <a:gs pos="100000">
                  <a:srgbClr val="FFC000"/>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75298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No 1st Bullet Title, Sub and Content w Accent Ba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34997"/>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8" name="Freeform 7"/>
          <p:cNvSpPr/>
          <p:nvPr/>
        </p:nvSpPr>
        <p:spPr>
          <a:xfrm>
            <a:off x="4152901" y="4972051"/>
            <a:ext cx="8048625" cy="1028700"/>
          </a:xfrm>
          <a:custGeom>
            <a:avLst/>
            <a:gdLst>
              <a:gd name="connsiteX0" fmla="*/ 8048625 w 8048625"/>
              <a:gd name="connsiteY0" fmla="*/ 0 h 1028700"/>
              <a:gd name="connsiteX1" fmla="*/ 0 w 8048625"/>
              <a:gd name="connsiteY1" fmla="*/ 0 h 1028700"/>
              <a:gd name="connsiteX2" fmla="*/ 0 w 8048625"/>
              <a:gd name="connsiteY2" fmla="*/ 1028700 h 1028700"/>
              <a:gd name="connsiteX3" fmla="*/ 8048625 w 8048625"/>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8048625" h="1028700">
                <a:moveTo>
                  <a:pt x="8048625" y="0"/>
                </a:moveTo>
                <a:lnTo>
                  <a:pt x="0" y="0"/>
                </a:lnTo>
                <a:lnTo>
                  <a:pt x="0" y="1028700"/>
                </a:lnTo>
                <a:lnTo>
                  <a:pt x="8048625" y="1028700"/>
                </a:lnTo>
              </a:path>
            </a:pathLst>
          </a:cu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 Placeholder 9"/>
          <p:cNvSpPr>
            <a:spLocks noGrp="1"/>
          </p:cNvSpPr>
          <p:nvPr>
            <p:ph type="body" sz="quarter" idx="15"/>
          </p:nvPr>
        </p:nvSpPr>
        <p:spPr>
          <a:xfrm>
            <a:off x="4667251" y="5198270"/>
            <a:ext cx="7156451" cy="576263"/>
          </a:xfrm>
        </p:spPr>
        <p:txBody>
          <a:bodyPr anchor="ctr" anchorCtr="0"/>
          <a:lstStyle>
            <a:lvl1pPr marL="0" indent="0">
              <a:buFontTx/>
              <a:buNone/>
              <a:defRPr sz="1867"/>
            </a:lvl1pPr>
          </a:lstStyle>
          <a:p>
            <a:pPr lvl="0"/>
            <a:r>
              <a:rPr lang="en-US"/>
              <a:t>Click to edit Master text styles</a:t>
            </a:r>
          </a:p>
        </p:txBody>
      </p:sp>
      <p:sp>
        <p:nvSpPr>
          <p:cNvPr id="12" name="Text Placeholder 9"/>
          <p:cNvSpPr>
            <a:spLocks noGrp="1"/>
          </p:cNvSpPr>
          <p:nvPr>
            <p:ph type="body" sz="quarter" idx="16"/>
          </p:nvPr>
        </p:nvSpPr>
        <p:spPr>
          <a:xfrm>
            <a:off x="660401" y="1821302"/>
            <a:ext cx="10604500" cy="2452169"/>
          </a:xfr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p:cNvSpPr>
            <a:spLocks noGrp="1"/>
          </p:cNvSpPr>
          <p:nvPr>
            <p:ph type="body" sz="quarter" idx="17" hasCustomPrompt="1"/>
          </p:nvPr>
        </p:nvSpPr>
        <p:spPr>
          <a:xfrm>
            <a:off x="670561" y="1393885"/>
            <a:ext cx="10593844" cy="314327"/>
          </a:xfrm>
        </p:spPr>
        <p:txBody>
          <a:bodyPr anchor="b" anchorCtr="0"/>
          <a:lstStyle>
            <a:lvl1pPr marL="0" indent="0">
              <a:buNone/>
              <a:defRPr sz="2133">
                <a:latin typeface="+mj-lt"/>
              </a:defRPr>
            </a:lvl1pPr>
          </a:lstStyle>
          <a:p>
            <a:pPr lvl="0"/>
            <a:r>
              <a:rPr lang="en-US" dirty="0"/>
              <a:t>Edit Master subtitle</a:t>
            </a:r>
          </a:p>
        </p:txBody>
      </p:sp>
      <p:cxnSp>
        <p:nvCxnSpPr>
          <p:cNvPr id="5" name="Straight Connector 4">
            <a:extLst>
              <a:ext uri="{FF2B5EF4-FFF2-40B4-BE49-F238E27FC236}">
                <a16:creationId xmlns:a16="http://schemas.microsoft.com/office/drawing/2014/main" id="{CECD074C-BCA8-CCBF-EFDD-A79CD7568C9A}"/>
              </a:ext>
            </a:extLst>
          </p:cNvPr>
          <p:cNvCxnSpPr/>
          <p:nvPr userDrawn="1"/>
        </p:nvCxnSpPr>
        <p:spPr bwMode="gray">
          <a:xfrm>
            <a:off x="660063" y="1165759"/>
            <a:ext cx="1846263" cy="0"/>
          </a:xfrm>
          <a:prstGeom prst="line">
            <a:avLst/>
          </a:prstGeom>
          <a:ln w="44450">
            <a:gradFill>
              <a:gsLst>
                <a:gs pos="0">
                  <a:srgbClr val="000106"/>
                </a:gs>
                <a:gs pos="100000">
                  <a:srgbClr val="FFC000"/>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0852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Option A">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2457452"/>
            <a:ext cx="10515600" cy="2050152"/>
          </a:xfrm>
        </p:spPr>
        <p:txBody>
          <a:bodyPr anchor="ctr" anchorCtr="0"/>
          <a:lstStyle>
            <a:lvl1pPr algn="ctr">
              <a:defRPr sz="4800"/>
            </a:lvl1pPr>
          </a:lstStyle>
          <a:p>
            <a:r>
              <a:rPr lang="en-US"/>
              <a:t>Click to edit Master title style</a:t>
            </a:r>
            <a:endParaRPr lang="en-US" dirty="0"/>
          </a:p>
        </p:txBody>
      </p:sp>
      <p:sp>
        <p:nvSpPr>
          <p:cNvPr id="3" name="Text Placeholder 2"/>
          <p:cNvSpPr>
            <a:spLocks noGrp="1"/>
          </p:cNvSpPr>
          <p:nvPr>
            <p:ph type="body" idx="1"/>
          </p:nvPr>
        </p:nvSpPr>
        <p:spPr>
          <a:xfrm>
            <a:off x="831851" y="4752976"/>
            <a:ext cx="10515600" cy="533400"/>
          </a:xfrm>
        </p:spPr>
        <p:txBody>
          <a:bodyPr/>
          <a:lstStyle>
            <a:lvl1pPr marL="0" indent="0" algn="ctr">
              <a:buNone/>
              <a:defRPr sz="1600">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noFill/>
        </p:spPr>
        <p:txBody>
          <a:bodyPr/>
          <a:lstStyle/>
          <a:p>
            <a:fld id="{CB46C15E-D4A6-4D6D-A89F-B4CDE6B3DEFE}" type="slidenum">
              <a:rPr lang="en-US" smtClean="0"/>
              <a:t>‹#›</a:t>
            </a:fld>
            <a:endParaRPr lang="en-US"/>
          </a:p>
        </p:txBody>
      </p:sp>
      <p:sp>
        <p:nvSpPr>
          <p:cNvPr id="4" name="Rectangle 3">
            <a:extLst>
              <a:ext uri="{FF2B5EF4-FFF2-40B4-BE49-F238E27FC236}">
                <a16:creationId xmlns:a16="http://schemas.microsoft.com/office/drawing/2014/main" id="{91390F37-F184-32EB-2DDF-588055385781}"/>
              </a:ext>
            </a:extLst>
          </p:cNvPr>
          <p:cNvSpPr/>
          <p:nvPr userDrawn="1"/>
        </p:nvSpPr>
        <p:spPr>
          <a:xfrm>
            <a:off x="9877063" y="0"/>
            <a:ext cx="2314937" cy="10532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14" name="Freeform 13"/>
          <p:cNvSpPr/>
          <p:nvPr/>
        </p:nvSpPr>
        <p:spPr>
          <a:xfrm>
            <a:off x="103188" y="109538"/>
            <a:ext cx="11972925" cy="6638924"/>
          </a:xfrm>
          <a:custGeom>
            <a:avLst/>
            <a:gdLst>
              <a:gd name="connsiteX0" fmla="*/ 192295 w 8979694"/>
              <a:gd name="connsiteY0" fmla="*/ 103774 h 4979193"/>
              <a:gd name="connsiteX1" fmla="*/ 100727 w 8979694"/>
              <a:gd name="connsiteY1" fmla="*/ 195342 h 4979193"/>
              <a:gd name="connsiteX2" fmla="*/ 100727 w 8979694"/>
              <a:gd name="connsiteY2" fmla="*/ 4783850 h 4979193"/>
              <a:gd name="connsiteX3" fmla="*/ 192295 w 8979694"/>
              <a:gd name="connsiteY3" fmla="*/ 4875418 h 4979193"/>
              <a:gd name="connsiteX4" fmla="*/ 8787399 w 8979694"/>
              <a:gd name="connsiteY4" fmla="*/ 4875418 h 4979193"/>
              <a:gd name="connsiteX5" fmla="*/ 8878967 w 8979694"/>
              <a:gd name="connsiteY5" fmla="*/ 4783850 h 4979193"/>
              <a:gd name="connsiteX6" fmla="*/ 8878967 w 8979694"/>
              <a:gd name="connsiteY6" fmla="*/ 195342 h 4979193"/>
              <a:gd name="connsiteX7" fmla="*/ 8787399 w 8979694"/>
              <a:gd name="connsiteY7" fmla="*/ 103774 h 4979193"/>
              <a:gd name="connsiteX8" fmla="*/ 155650 w 8979694"/>
              <a:gd name="connsiteY8" fmla="*/ 0 h 4979193"/>
              <a:gd name="connsiteX9" fmla="*/ 8824044 w 8979694"/>
              <a:gd name="connsiteY9" fmla="*/ 0 h 4979193"/>
              <a:gd name="connsiteX10" fmla="*/ 8979694 w 8979694"/>
              <a:gd name="connsiteY10" fmla="*/ 155650 h 4979193"/>
              <a:gd name="connsiteX11" fmla="*/ 8979694 w 8979694"/>
              <a:gd name="connsiteY11" fmla="*/ 4823543 h 4979193"/>
              <a:gd name="connsiteX12" fmla="*/ 8824044 w 8979694"/>
              <a:gd name="connsiteY12" fmla="*/ 4979193 h 4979193"/>
              <a:gd name="connsiteX13" fmla="*/ 155650 w 8979694"/>
              <a:gd name="connsiteY13" fmla="*/ 4979193 h 4979193"/>
              <a:gd name="connsiteX14" fmla="*/ 0 w 8979694"/>
              <a:gd name="connsiteY14" fmla="*/ 4823543 h 4979193"/>
              <a:gd name="connsiteX15" fmla="*/ 0 w 8979694"/>
              <a:gd name="connsiteY15" fmla="*/ 155650 h 4979193"/>
              <a:gd name="connsiteX16" fmla="*/ 155650 w 8979694"/>
              <a:gd name="connsiteY16" fmla="*/ 0 h 497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79694" h="4979193">
                <a:moveTo>
                  <a:pt x="192295" y="103774"/>
                </a:moveTo>
                <a:cubicBezTo>
                  <a:pt x="141723" y="103774"/>
                  <a:pt x="100727" y="144770"/>
                  <a:pt x="100727" y="195342"/>
                </a:cubicBezTo>
                <a:lnTo>
                  <a:pt x="100727" y="4783850"/>
                </a:lnTo>
                <a:cubicBezTo>
                  <a:pt x="100727" y="4834422"/>
                  <a:pt x="141723" y="4875418"/>
                  <a:pt x="192295" y="4875418"/>
                </a:cubicBezTo>
                <a:lnTo>
                  <a:pt x="8787399" y="4875418"/>
                </a:lnTo>
                <a:cubicBezTo>
                  <a:pt x="8837971" y="4875418"/>
                  <a:pt x="8878967" y="4834422"/>
                  <a:pt x="8878967" y="4783850"/>
                </a:cubicBezTo>
                <a:lnTo>
                  <a:pt x="8878967" y="195342"/>
                </a:lnTo>
                <a:cubicBezTo>
                  <a:pt x="8878967" y="144770"/>
                  <a:pt x="8837971" y="103774"/>
                  <a:pt x="8787399" y="103774"/>
                </a:cubicBezTo>
                <a:close/>
                <a:moveTo>
                  <a:pt x="155650" y="0"/>
                </a:moveTo>
                <a:lnTo>
                  <a:pt x="8824044" y="0"/>
                </a:lnTo>
                <a:cubicBezTo>
                  <a:pt x="8910007" y="0"/>
                  <a:pt x="8979694" y="69687"/>
                  <a:pt x="8979694" y="155650"/>
                </a:cubicBezTo>
                <a:lnTo>
                  <a:pt x="8979694" y="4823543"/>
                </a:lnTo>
                <a:cubicBezTo>
                  <a:pt x="8979694" y="4909506"/>
                  <a:pt x="8910007" y="4979193"/>
                  <a:pt x="8824044" y="4979193"/>
                </a:cubicBezTo>
                <a:lnTo>
                  <a:pt x="155650" y="4979193"/>
                </a:lnTo>
                <a:cubicBezTo>
                  <a:pt x="69687" y="4979193"/>
                  <a:pt x="0" y="4909506"/>
                  <a:pt x="0" y="4823543"/>
                </a:cubicBezTo>
                <a:lnTo>
                  <a:pt x="0" y="155650"/>
                </a:lnTo>
                <a:cubicBezTo>
                  <a:pt x="0" y="69687"/>
                  <a:pt x="69687" y="0"/>
                  <a:pt x="155650" y="0"/>
                </a:cubicBezTo>
                <a:close/>
              </a:path>
            </a:pathLst>
          </a:custGeom>
          <a:gradFill>
            <a:gsLst>
              <a:gs pos="0">
                <a:srgbClr val="000106"/>
              </a:gs>
              <a:gs pos="100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99557210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p:bg>
      <p:bgPr>
        <a:solidFill>
          <a:srgbClr val="FFFFFF"/>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5" hasCustomPrompt="1"/>
          </p:nvPr>
        </p:nvSpPr>
        <p:spPr>
          <a:xfrm>
            <a:off x="7800973" y="1564172"/>
            <a:ext cx="2438400" cy="2438400"/>
          </a:xfrm>
          <a:prstGeom prst="ellipse">
            <a:avLst/>
          </a:prstGeom>
          <a:solidFill>
            <a:srgbClr val="EAEAEA"/>
          </a:solidFill>
        </p:spPr>
        <p:txBody>
          <a:bodyPr anchor="ctr" anchorCtr="0"/>
          <a:lstStyle>
            <a:lvl1pPr marL="0" indent="0" algn="ctr">
              <a:buFontTx/>
              <a:buNone/>
              <a:defRPr>
                <a:solidFill>
                  <a:schemeClr val="tx1"/>
                </a:solidFill>
              </a:defRPr>
            </a:lvl1pPr>
          </a:lstStyle>
          <a:p>
            <a:r>
              <a:rPr lang="en-US" dirty="0"/>
              <a:t>Click icon</a:t>
            </a:r>
            <a:br>
              <a:rPr lang="en-US" dirty="0"/>
            </a:br>
            <a:br>
              <a:rPr lang="en-US" dirty="0"/>
            </a:br>
            <a:r>
              <a:rPr lang="en-US" dirty="0"/>
              <a:t>to insert picture</a:t>
            </a:r>
          </a:p>
        </p:txBody>
      </p:sp>
      <p:sp>
        <p:nvSpPr>
          <p:cNvPr id="9" name="Text Placeholder 8"/>
          <p:cNvSpPr>
            <a:spLocks noGrp="1"/>
          </p:cNvSpPr>
          <p:nvPr>
            <p:ph type="body" sz="quarter" idx="14" hasCustomPrompt="1"/>
          </p:nvPr>
        </p:nvSpPr>
        <p:spPr>
          <a:xfrm>
            <a:off x="7800973" y="4562475"/>
            <a:ext cx="2438400" cy="696383"/>
          </a:xfrm>
        </p:spPr>
        <p:txBody>
          <a:bodyPr/>
          <a:lstStyle>
            <a:lvl1pPr marL="0" indent="0">
              <a:buNone/>
              <a:defRPr sz="1600">
                <a:latin typeface="+mj-lt"/>
              </a:defRPr>
            </a:lvl1pPr>
            <a:lvl2pPr marL="0" indent="0">
              <a:spcBef>
                <a:spcPts val="0"/>
              </a:spcBef>
              <a:buNone/>
              <a:defRPr sz="1200"/>
            </a:lvl2pPr>
          </a:lstStyle>
          <a:p>
            <a:pPr lvl="0"/>
            <a:r>
              <a:rPr lang="en-US" dirty="0"/>
              <a:t>John/Jane Doe</a:t>
            </a:r>
          </a:p>
          <a:p>
            <a:pPr lvl="1"/>
            <a:r>
              <a:rPr lang="en-US" dirty="0"/>
              <a:t>Title, Company</a:t>
            </a:r>
          </a:p>
        </p:txBody>
      </p:sp>
      <p:sp>
        <p:nvSpPr>
          <p:cNvPr id="2" name="Title 1"/>
          <p:cNvSpPr>
            <a:spLocks noGrp="1"/>
          </p:cNvSpPr>
          <p:nvPr>
            <p:ph type="title" hasCustomPrompt="1"/>
          </p:nvPr>
        </p:nvSpPr>
        <p:spPr>
          <a:xfrm>
            <a:off x="1722544" y="1513418"/>
            <a:ext cx="4925907" cy="3725332"/>
          </a:xfrm>
        </p:spPr>
        <p:txBody>
          <a:bodyPr anchor="ctr" anchorCtr="0"/>
          <a:lstStyle>
            <a:lvl1pPr algn="r">
              <a:defRPr sz="4800" baseline="0">
                <a:solidFill>
                  <a:srgbClr val="000106"/>
                </a:solidFill>
              </a:defRPr>
            </a:lvl1pPr>
          </a:lstStyle>
          <a:p>
            <a:r>
              <a:rPr lang="en-US" dirty="0"/>
              <a:t>“This would be a </a:t>
            </a:r>
            <a:r>
              <a:rPr lang="en-US" dirty="0">
                <a:solidFill>
                  <a:srgbClr val="FFC000"/>
                </a:solidFill>
              </a:rPr>
              <a:t>featured</a:t>
            </a:r>
            <a:r>
              <a:rPr lang="en-US" dirty="0">
                <a:solidFill>
                  <a:schemeClr val="accent1"/>
                </a:solidFill>
              </a:rPr>
              <a:t> </a:t>
            </a:r>
            <a:r>
              <a:rPr lang="en-US" dirty="0"/>
              <a:t>quote”</a:t>
            </a:r>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cxnSp>
        <p:nvCxnSpPr>
          <p:cNvPr id="5" name="Straight Connector 4"/>
          <p:cNvCxnSpPr/>
          <p:nvPr/>
        </p:nvCxnSpPr>
        <p:spPr bwMode="gray">
          <a:xfrm>
            <a:off x="7178517" y="1535906"/>
            <a:ext cx="0" cy="3702845"/>
          </a:xfrm>
          <a:prstGeom prst="line">
            <a:avLst/>
          </a:prstGeom>
          <a:ln w="44450">
            <a:gradFill flip="none" rotWithShape="1">
              <a:gsLst>
                <a:gs pos="0">
                  <a:srgbClr val="000106"/>
                </a:gs>
                <a:gs pos="100000">
                  <a:srgbClr val="FFC000"/>
                </a:gs>
              </a:gsLst>
              <a:lin ang="5400000" scaled="0"/>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77917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
    <p:bg>
      <p:bgPr>
        <a:solidFill>
          <a:srgbClr val="FFFFFF"/>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660400" y="1511064"/>
            <a:ext cx="3571200" cy="3222021"/>
          </a:xfrm>
        </p:spPr>
        <p:txBody>
          <a:bodyPr/>
          <a:lstStyle>
            <a:lvl1pPr marL="0" indent="0">
              <a:spcBef>
                <a:spcPts val="1600"/>
              </a:spcBef>
              <a:buFontTx/>
              <a:buNone/>
              <a:defRPr>
                <a:latin typeface="+mj-lt"/>
              </a:defRPr>
            </a:lvl1pPr>
            <a:lvl2pPr marL="0" indent="0">
              <a:spcBef>
                <a:spcPts val="267"/>
              </a:spcBef>
              <a:buNone/>
              <a:defRPr sz="1400"/>
            </a:lvl2pPr>
            <a:lvl3pPr marL="228594" indent="-228594">
              <a:spcBef>
                <a:spcPts val="267"/>
              </a:spcBef>
              <a:defRPr sz="1400"/>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660400" y="167807"/>
            <a:ext cx="3571200" cy="1144427"/>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11" name="Text Placeholder 9"/>
          <p:cNvSpPr>
            <a:spLocks noGrp="1"/>
          </p:cNvSpPr>
          <p:nvPr>
            <p:ph type="body" sz="quarter" idx="15"/>
          </p:nvPr>
        </p:nvSpPr>
        <p:spPr>
          <a:xfrm>
            <a:off x="4667251" y="5198270"/>
            <a:ext cx="7156451" cy="576263"/>
          </a:xfrm>
        </p:spPr>
        <p:txBody>
          <a:bodyPr anchor="ctr" anchorCtr="0"/>
          <a:lstStyle>
            <a:lvl1pPr marL="0" indent="0">
              <a:buFontTx/>
              <a:buNone/>
              <a:defRPr sz="1867"/>
            </a:lvl1pPr>
          </a:lstStyle>
          <a:p>
            <a:pPr lvl="0"/>
            <a:r>
              <a:rPr lang="en-US"/>
              <a:t>Click to edit Master text styles</a:t>
            </a:r>
          </a:p>
        </p:txBody>
      </p:sp>
      <p:sp>
        <p:nvSpPr>
          <p:cNvPr id="14" name="Chart Placeholder 10"/>
          <p:cNvSpPr>
            <a:spLocks noGrp="1"/>
          </p:cNvSpPr>
          <p:nvPr>
            <p:ph type="chart" sz="quarter" idx="16"/>
          </p:nvPr>
        </p:nvSpPr>
        <p:spPr>
          <a:xfrm>
            <a:off x="4506260" y="1229785"/>
            <a:ext cx="7317441" cy="3515255"/>
          </a:xfrm>
        </p:spPr>
        <p:txBody>
          <a:bodyPr anchor="ctr" anchorCtr="0"/>
          <a:lstStyle>
            <a:lvl1pPr marL="0" indent="0" algn="ctr">
              <a:buNone/>
              <a:defRPr lang="en-US"/>
            </a:lvl1pPr>
          </a:lstStyle>
          <a:p>
            <a:r>
              <a:rPr lang="en-US"/>
              <a:t>Click icon to add chart</a:t>
            </a:r>
            <a:endParaRPr lang="en-US" dirty="0"/>
          </a:p>
        </p:txBody>
      </p:sp>
      <p:sp>
        <p:nvSpPr>
          <p:cNvPr id="12" name="Freeform 11"/>
          <p:cNvSpPr/>
          <p:nvPr/>
        </p:nvSpPr>
        <p:spPr>
          <a:xfrm>
            <a:off x="4152901" y="4972051"/>
            <a:ext cx="8048625" cy="1028700"/>
          </a:xfrm>
          <a:custGeom>
            <a:avLst/>
            <a:gdLst>
              <a:gd name="connsiteX0" fmla="*/ 8048625 w 8048625"/>
              <a:gd name="connsiteY0" fmla="*/ 0 h 1028700"/>
              <a:gd name="connsiteX1" fmla="*/ 0 w 8048625"/>
              <a:gd name="connsiteY1" fmla="*/ 0 h 1028700"/>
              <a:gd name="connsiteX2" fmla="*/ 0 w 8048625"/>
              <a:gd name="connsiteY2" fmla="*/ 1028700 h 1028700"/>
              <a:gd name="connsiteX3" fmla="*/ 8048625 w 8048625"/>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8048625" h="1028700">
                <a:moveTo>
                  <a:pt x="8048625" y="0"/>
                </a:moveTo>
                <a:lnTo>
                  <a:pt x="0" y="0"/>
                </a:lnTo>
                <a:lnTo>
                  <a:pt x="0" y="1028700"/>
                </a:lnTo>
                <a:lnTo>
                  <a:pt x="8048625" y="1028700"/>
                </a:lnTo>
              </a:path>
            </a:pathLst>
          </a:custGeom>
          <a:noFill/>
          <a:ln w="44450">
            <a:gradFill>
              <a:gsLst>
                <a:gs pos="0">
                  <a:srgbClr val="000106"/>
                </a:gs>
                <a:gs pos="100000">
                  <a:srgbClr val="FFC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46210383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B">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0402" y="3799781"/>
            <a:ext cx="8507045" cy="752475"/>
          </a:xfrm>
        </p:spPr>
        <p:txBody>
          <a:bodyPr anchor="b"/>
          <a:lstStyle>
            <a:lvl1pPr algn="l">
              <a:defRPr sz="3733" cap="none" baseline="0">
                <a:solidFill>
                  <a:schemeClr val="bg1">
                    <a:lumMod val="10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60400" y="4737279"/>
            <a:ext cx="6302784" cy="752475"/>
          </a:xfrm>
        </p:spPr>
        <p:txBody>
          <a:bodyPr anchor="t" anchorCtr="0"/>
          <a:lstStyle>
            <a:lvl1pPr marL="0" indent="0" algn="l">
              <a:spcBef>
                <a:spcPts val="0"/>
              </a:spcBef>
              <a:buNone/>
              <a:defRPr sz="2133">
                <a:solidFill>
                  <a:schemeClr val="bg1">
                    <a:lumMod val="1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Meeting/Presenter</a:t>
            </a:r>
          </a:p>
          <a:p>
            <a:r>
              <a:rPr lang="en-US" dirty="0"/>
              <a:t>Date</a:t>
            </a:r>
          </a:p>
        </p:txBody>
      </p:sp>
      <p:sp>
        <p:nvSpPr>
          <p:cNvPr id="10" name="Slide Number Placeholder 5"/>
          <p:cNvSpPr>
            <a:spLocks noGrp="1"/>
          </p:cNvSpPr>
          <p:nvPr>
            <p:ph type="sldNum" sz="quarter" idx="4"/>
          </p:nvPr>
        </p:nvSpPr>
        <p:spPr bwMode="gray">
          <a:xfrm>
            <a:off x="11191568" y="6171513"/>
            <a:ext cx="768096" cy="499161"/>
          </a:xfrm>
          <a:prstGeom prst="rect">
            <a:avLst/>
          </a:prstGeom>
          <a:noFill/>
        </p:spPr>
        <p:txBody>
          <a:bodyPr vert="horz" lIns="0" tIns="45720" rIns="137160" bIns="0" rtlCol="0" anchor="ctr"/>
          <a:lstStyle>
            <a:lvl1pPr algn="r">
              <a:defRPr sz="1067">
                <a:solidFill>
                  <a:schemeClr val="tx1"/>
                </a:solidFill>
              </a:defRPr>
            </a:lvl1pPr>
          </a:lstStyle>
          <a:p>
            <a:fld id="{CB46C15E-D4A6-4D6D-A89F-B4CDE6B3DEFE}" type="slidenum">
              <a:rPr lang="en-US" smtClean="0"/>
              <a:t>‹#›</a:t>
            </a:fld>
            <a:endParaRPr lang="en-US"/>
          </a:p>
        </p:txBody>
      </p:sp>
      <p:sp>
        <p:nvSpPr>
          <p:cNvPr id="5" name="Footer Placeholder 4">
            <a:extLst>
              <a:ext uri="{FF2B5EF4-FFF2-40B4-BE49-F238E27FC236}">
                <a16:creationId xmlns:a16="http://schemas.microsoft.com/office/drawing/2014/main" id="{6D476B22-2BB6-26E2-1986-25939041C71B}"/>
              </a:ext>
            </a:extLst>
          </p:cNvPr>
          <p:cNvSpPr txBox="1">
            <a:spLocks/>
          </p:cNvSpPr>
          <p:nvPr userDrawn="1"/>
        </p:nvSpPr>
        <p:spPr>
          <a:xfrm>
            <a:off x="660400" y="6302646"/>
            <a:ext cx="1706282" cy="236893"/>
          </a:xfrm>
          <a:prstGeom prst="rect">
            <a:avLst/>
          </a:prstGeom>
        </p:spPr>
        <p:txBody>
          <a:bodyPr vert="horz" lIns="0" tIns="0" rIns="0" bIns="0" rtlCol="0" anchor="ctr"/>
          <a:lstStyle>
            <a:defPPr>
              <a:defRPr lang="en-US"/>
            </a:defPPr>
            <a:lvl1pPr marL="0" algn="l" defTabSz="457200" rtl="0" eaLnBrk="1" latinLnBrk="0" hangingPunct="1">
              <a:defRPr sz="700" kern="1200">
                <a:solidFill>
                  <a:srgbClr val="7778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933" dirty="0"/>
          </a:p>
        </p:txBody>
      </p:sp>
      <p:sp>
        <p:nvSpPr>
          <p:cNvPr id="6" name="Footer Placeholder 4">
            <a:extLst>
              <a:ext uri="{FF2B5EF4-FFF2-40B4-BE49-F238E27FC236}">
                <a16:creationId xmlns:a16="http://schemas.microsoft.com/office/drawing/2014/main" id="{45FA39E7-50BD-AEEF-9215-F382DAEBAE84}"/>
              </a:ext>
            </a:extLst>
          </p:cNvPr>
          <p:cNvSpPr txBox="1">
            <a:spLocks/>
          </p:cNvSpPr>
          <p:nvPr userDrawn="1"/>
        </p:nvSpPr>
        <p:spPr>
          <a:xfrm>
            <a:off x="5118265" y="6309082"/>
            <a:ext cx="1702922" cy="361592"/>
          </a:xfrm>
          <a:prstGeom prst="rect">
            <a:avLst/>
          </a:prstGeom>
        </p:spPr>
        <p:txBody>
          <a:bodyPr vert="horz" lIns="0" tIns="0" rIns="0" bIns="0" rtlCol="0" anchor="ctr"/>
          <a:lstStyle>
            <a:defPPr>
              <a:defRPr lang="en-US"/>
            </a:defPPr>
            <a:lvl1pPr marL="0" algn="l" defTabSz="457200" rtl="0" eaLnBrk="1" latinLnBrk="0" hangingPunct="1">
              <a:defRPr sz="700" kern="1200">
                <a:solidFill>
                  <a:srgbClr val="7778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33" dirty="0"/>
              <a:t>Confidential</a:t>
            </a:r>
          </a:p>
        </p:txBody>
      </p:sp>
      <p:sp>
        <p:nvSpPr>
          <p:cNvPr id="8" name="Footer Placeholder 4">
            <a:extLst>
              <a:ext uri="{FF2B5EF4-FFF2-40B4-BE49-F238E27FC236}">
                <a16:creationId xmlns:a16="http://schemas.microsoft.com/office/drawing/2014/main" id="{19B63621-EB30-82B7-781E-D488C9FFB6E6}"/>
              </a:ext>
            </a:extLst>
          </p:cNvPr>
          <p:cNvSpPr txBox="1">
            <a:spLocks/>
          </p:cNvSpPr>
          <p:nvPr userDrawn="1"/>
        </p:nvSpPr>
        <p:spPr>
          <a:xfrm>
            <a:off x="660400" y="6309082"/>
            <a:ext cx="1702922" cy="361592"/>
          </a:xfrm>
          <a:prstGeom prst="rect">
            <a:avLst/>
          </a:prstGeom>
        </p:spPr>
        <p:txBody>
          <a:bodyPr vert="horz" lIns="0" tIns="0" rIns="0" bIns="0" rtlCol="0" anchor="ctr"/>
          <a:lstStyle>
            <a:defPPr>
              <a:defRPr lang="en-US"/>
            </a:defPPr>
            <a:lvl1pPr marL="0" algn="l" defTabSz="457200" rtl="0" eaLnBrk="1" latinLnBrk="0" hangingPunct="1">
              <a:defRPr sz="700" kern="1200">
                <a:solidFill>
                  <a:srgbClr val="7778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33" dirty="0"/>
              <a:t>El-Obour Auto</a:t>
            </a:r>
          </a:p>
        </p:txBody>
      </p:sp>
      <p:pic>
        <p:nvPicPr>
          <p:cNvPr id="4" name="Graphic 6">
            <a:extLst>
              <a:ext uri="{FF2B5EF4-FFF2-40B4-BE49-F238E27FC236}">
                <a16:creationId xmlns:a16="http://schemas.microsoft.com/office/drawing/2014/main" id="{A35430F4-FE40-95A0-39CA-E8961D02EDBF}"/>
              </a:ext>
            </a:extLst>
          </p:cNvPr>
          <p:cNvPicPr>
            <a:picLocks noChangeAspect="1"/>
          </p:cNvPicPr>
          <p:nvPr userDrawn="1"/>
        </p:nvPicPr>
        <p:blipFill>
          <a:blip r:embed="rId2"/>
          <a:srcRect/>
          <a:stretch/>
        </p:blipFill>
        <p:spPr>
          <a:xfrm>
            <a:off x="666190" y="2508964"/>
            <a:ext cx="3178638" cy="1290817"/>
          </a:xfrm>
          <a:prstGeom prst="rect">
            <a:avLst/>
          </a:prstGeom>
        </p:spPr>
      </p:pic>
    </p:spTree>
    <p:extLst>
      <p:ext uri="{BB962C8B-B14F-4D97-AF65-F5344CB8AC3E}">
        <p14:creationId xmlns:p14="http://schemas.microsoft.com/office/powerpoint/2010/main" val="510023641"/>
      </p:ext>
    </p:extLst>
  </p:cSld>
  <p:clrMapOvr>
    <a:masterClrMapping/>
  </p:clrMapOvr>
  <p:hf hdr="0" ftr="0" dt="0"/>
  <p:extLst>
    <p:ext uri="{DCECCB84-F9BA-43D5-87BE-67443E8EF086}">
      <p15:sldGuideLst xmlns:p15="http://schemas.microsoft.com/office/powerpoint/2012/main">
        <p15:guide id="1" pos="5650">
          <p15:clr>
            <a:srgbClr val="5ACBF0"/>
          </p15:clr>
        </p15:guide>
        <p15:guide id="2" orient="horz" pos="101">
          <p15:clr>
            <a:srgbClr val="5ACBF0"/>
          </p15:clr>
        </p15:guide>
        <p15:guide id="3" pos="120">
          <p15:clr>
            <a:srgbClr val="5ACBF0"/>
          </p15:clr>
        </p15:guide>
        <p15:guide id="4" orient="horz" pos="3139">
          <p15:clr>
            <a:srgbClr val="5ACBF0"/>
          </p15:clr>
        </p15:guide>
        <p15:guide id="5" pos="434">
          <p15:clr>
            <a:srgbClr val="FBAE40"/>
          </p15:clr>
        </p15:guide>
        <p15:guide id="6" pos="2880">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harts w Headers">
    <p:bg>
      <p:bgPr>
        <a:solidFill>
          <a:srgbClr val="FFFFFF"/>
        </a:solidFill>
        <a:effectLst/>
      </p:bgPr>
    </p:bg>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660400" y="1374618"/>
            <a:ext cx="4953600" cy="312653"/>
          </a:xfrm>
        </p:spPr>
        <p:txBody>
          <a:bodyPr anchor="b"/>
          <a:lstStyle>
            <a:lvl1pPr marL="0" indent="0">
              <a:buNone/>
              <a:defRPr sz="2133"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6" name="Text Placeholder 4"/>
          <p:cNvSpPr>
            <a:spLocks noGrp="1"/>
          </p:cNvSpPr>
          <p:nvPr>
            <p:ph type="body" sz="quarter" idx="3"/>
          </p:nvPr>
        </p:nvSpPr>
        <p:spPr>
          <a:xfrm>
            <a:off x="5939155" y="1374618"/>
            <a:ext cx="4953600" cy="312653"/>
          </a:xfrm>
        </p:spPr>
        <p:txBody>
          <a:bodyPr anchor="b"/>
          <a:lstStyle>
            <a:lvl1pPr marL="0" indent="0">
              <a:buNone/>
              <a:defRPr sz="2133" b="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7" name="Chart Placeholder 10"/>
          <p:cNvSpPr>
            <a:spLocks noGrp="1"/>
          </p:cNvSpPr>
          <p:nvPr>
            <p:ph type="chart" sz="quarter" idx="16"/>
          </p:nvPr>
        </p:nvSpPr>
        <p:spPr>
          <a:xfrm>
            <a:off x="660400" y="1747913"/>
            <a:ext cx="4953600" cy="2853687"/>
          </a:xfrm>
        </p:spPr>
        <p:txBody>
          <a:bodyPr anchor="ctr" anchorCtr="0"/>
          <a:lstStyle>
            <a:lvl1pPr marL="0" indent="0" algn="ctr">
              <a:buNone/>
              <a:defRPr lang="en-US" baseline="0"/>
            </a:lvl1pPr>
          </a:lstStyle>
          <a:p>
            <a:r>
              <a:rPr lang="en-US"/>
              <a:t>Click icon to add chart</a:t>
            </a:r>
            <a:endParaRPr lang="en-US" dirty="0"/>
          </a:p>
        </p:txBody>
      </p:sp>
      <p:sp>
        <p:nvSpPr>
          <p:cNvPr id="18" name="Chart Placeholder 10"/>
          <p:cNvSpPr>
            <a:spLocks noGrp="1"/>
          </p:cNvSpPr>
          <p:nvPr>
            <p:ph type="chart" sz="quarter" idx="17"/>
          </p:nvPr>
        </p:nvSpPr>
        <p:spPr>
          <a:xfrm>
            <a:off x="5939155" y="1747913"/>
            <a:ext cx="4953600" cy="2853687"/>
          </a:xfrm>
        </p:spPr>
        <p:txBody>
          <a:bodyPr anchor="ctr" anchorCtr="0"/>
          <a:lstStyle>
            <a:lvl1pPr marL="0" indent="0" algn="ctr">
              <a:buNone/>
              <a:defRPr lang="en-US"/>
            </a:lvl1pPr>
          </a:lstStyle>
          <a:p>
            <a:r>
              <a:rPr lang="en-US"/>
              <a:t>Click icon to add chart</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8" name="Freeform 7"/>
          <p:cNvSpPr/>
          <p:nvPr/>
        </p:nvSpPr>
        <p:spPr>
          <a:xfrm>
            <a:off x="4152901" y="4972051"/>
            <a:ext cx="8048625" cy="1028700"/>
          </a:xfrm>
          <a:custGeom>
            <a:avLst/>
            <a:gdLst>
              <a:gd name="connsiteX0" fmla="*/ 8048625 w 8048625"/>
              <a:gd name="connsiteY0" fmla="*/ 0 h 1028700"/>
              <a:gd name="connsiteX1" fmla="*/ 0 w 8048625"/>
              <a:gd name="connsiteY1" fmla="*/ 0 h 1028700"/>
              <a:gd name="connsiteX2" fmla="*/ 0 w 8048625"/>
              <a:gd name="connsiteY2" fmla="*/ 1028700 h 1028700"/>
              <a:gd name="connsiteX3" fmla="*/ 8048625 w 8048625"/>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8048625" h="1028700">
                <a:moveTo>
                  <a:pt x="8048625" y="0"/>
                </a:moveTo>
                <a:lnTo>
                  <a:pt x="0" y="0"/>
                </a:lnTo>
                <a:lnTo>
                  <a:pt x="0" y="1028700"/>
                </a:lnTo>
                <a:lnTo>
                  <a:pt x="8048625" y="1028700"/>
                </a:lnTo>
              </a:path>
            </a:pathLst>
          </a:custGeom>
          <a:noFill/>
          <a:ln w="44450">
            <a:gradFill>
              <a:gsLst>
                <a:gs pos="0">
                  <a:srgbClr val="000106"/>
                </a:gs>
                <a:gs pos="100000">
                  <a:srgbClr val="FFC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Text Placeholder 9"/>
          <p:cNvSpPr>
            <a:spLocks noGrp="1"/>
          </p:cNvSpPr>
          <p:nvPr>
            <p:ph type="body" sz="quarter" idx="15"/>
          </p:nvPr>
        </p:nvSpPr>
        <p:spPr>
          <a:xfrm>
            <a:off x="4667251" y="5198270"/>
            <a:ext cx="7156451" cy="576263"/>
          </a:xfrm>
        </p:spPr>
        <p:txBody>
          <a:bodyPr anchor="ctr" anchorCtr="0"/>
          <a:lstStyle>
            <a:lvl1pPr marL="0" indent="0">
              <a:buFontTx/>
              <a:buNone/>
              <a:defRPr sz="1867"/>
            </a:lvl1pPr>
          </a:lstStyle>
          <a:p>
            <a:pPr lvl="0"/>
            <a:r>
              <a:rPr lang="en-US"/>
              <a:t>Click to edit Master text styles</a:t>
            </a:r>
          </a:p>
        </p:txBody>
      </p:sp>
      <p:sp>
        <p:nvSpPr>
          <p:cNvPr id="13" name="Title Placeholder 1"/>
          <p:cNvSpPr>
            <a:spLocks noGrp="1"/>
          </p:cNvSpPr>
          <p:nvPr>
            <p:ph type="title"/>
          </p:nvPr>
        </p:nvSpPr>
        <p:spPr>
          <a:xfrm>
            <a:off x="660400" y="40117"/>
            <a:ext cx="10604501" cy="960513"/>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180381313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No 1st Bullet Title, Sub and Content w Accent Ba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8"/>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9" name="Text Placeholder 6"/>
          <p:cNvSpPr>
            <a:spLocks noGrp="1"/>
          </p:cNvSpPr>
          <p:nvPr>
            <p:ph type="body" sz="quarter" idx="13" hasCustomPrompt="1"/>
          </p:nvPr>
        </p:nvSpPr>
        <p:spPr>
          <a:xfrm>
            <a:off x="660401" y="1181699"/>
            <a:ext cx="10604500" cy="314327"/>
          </a:xfrm>
        </p:spPr>
        <p:txBody>
          <a:bodyPr anchor="b" anchorCtr="0"/>
          <a:lstStyle>
            <a:lvl1pPr marL="0" indent="0">
              <a:buNone/>
              <a:defRPr sz="2133">
                <a:latin typeface="+mj-lt"/>
              </a:defRPr>
            </a:lvl1pPr>
          </a:lstStyle>
          <a:p>
            <a:pPr lvl="0"/>
            <a:r>
              <a:rPr lang="en-US" dirty="0"/>
              <a:t>Edit Master subtitle</a:t>
            </a:r>
          </a:p>
        </p:txBody>
      </p:sp>
      <p:sp>
        <p:nvSpPr>
          <p:cNvPr id="11" name="Text Placeholder 9"/>
          <p:cNvSpPr>
            <a:spLocks noGrp="1"/>
          </p:cNvSpPr>
          <p:nvPr>
            <p:ph type="body" sz="quarter" idx="15"/>
          </p:nvPr>
        </p:nvSpPr>
        <p:spPr>
          <a:xfrm>
            <a:off x="4667251" y="5198270"/>
            <a:ext cx="7156451" cy="576263"/>
          </a:xfrm>
        </p:spPr>
        <p:txBody>
          <a:bodyPr anchor="ctr" anchorCtr="0"/>
          <a:lstStyle>
            <a:lvl1pPr marL="0" indent="0">
              <a:buFontTx/>
              <a:buNone/>
              <a:defRPr sz="1867"/>
            </a:lvl1pPr>
          </a:lstStyle>
          <a:p>
            <a:pPr lvl="0"/>
            <a:r>
              <a:rPr lang="en-US"/>
              <a:t>Click to edit Master text styles</a:t>
            </a:r>
          </a:p>
        </p:txBody>
      </p:sp>
      <p:sp>
        <p:nvSpPr>
          <p:cNvPr id="12" name="Table Placeholder 3"/>
          <p:cNvSpPr>
            <a:spLocks noGrp="1"/>
          </p:cNvSpPr>
          <p:nvPr>
            <p:ph type="tbl" sz="quarter" idx="16"/>
          </p:nvPr>
        </p:nvSpPr>
        <p:spPr>
          <a:xfrm>
            <a:off x="660400" y="2056929"/>
            <a:ext cx="11163301" cy="2734988"/>
          </a:xfrm>
          <a:solidFill>
            <a:srgbClr val="EAEAEA"/>
          </a:solidFill>
        </p:spPr>
        <p:txBody>
          <a:bodyPr/>
          <a:lstStyle>
            <a:lvl1pPr marL="0" indent="0" algn="ctr">
              <a:buNone/>
              <a:defRPr/>
            </a:lvl1pPr>
          </a:lstStyle>
          <a:p>
            <a:r>
              <a:rPr lang="en-US"/>
              <a:t>Click icon to add table</a:t>
            </a:r>
            <a:endParaRPr lang="en-US" dirty="0"/>
          </a:p>
        </p:txBody>
      </p:sp>
      <p:sp>
        <p:nvSpPr>
          <p:cNvPr id="13" name="Freeform 12"/>
          <p:cNvSpPr/>
          <p:nvPr/>
        </p:nvSpPr>
        <p:spPr>
          <a:xfrm>
            <a:off x="4152901" y="4972051"/>
            <a:ext cx="8048625" cy="1028700"/>
          </a:xfrm>
          <a:custGeom>
            <a:avLst/>
            <a:gdLst>
              <a:gd name="connsiteX0" fmla="*/ 8048625 w 8048625"/>
              <a:gd name="connsiteY0" fmla="*/ 0 h 1028700"/>
              <a:gd name="connsiteX1" fmla="*/ 0 w 8048625"/>
              <a:gd name="connsiteY1" fmla="*/ 0 h 1028700"/>
              <a:gd name="connsiteX2" fmla="*/ 0 w 8048625"/>
              <a:gd name="connsiteY2" fmla="*/ 1028700 h 1028700"/>
              <a:gd name="connsiteX3" fmla="*/ 8048625 w 8048625"/>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8048625" h="1028700">
                <a:moveTo>
                  <a:pt x="8048625" y="0"/>
                </a:moveTo>
                <a:lnTo>
                  <a:pt x="0" y="0"/>
                </a:lnTo>
                <a:lnTo>
                  <a:pt x="0" y="1028700"/>
                </a:lnTo>
                <a:lnTo>
                  <a:pt x="8048625" y="1028700"/>
                </a:lnTo>
              </a:path>
            </a:pathLst>
          </a:custGeom>
          <a:noFill/>
          <a:ln w="44450">
            <a:gradFill>
              <a:gsLst>
                <a:gs pos="0">
                  <a:srgbClr val="000106"/>
                </a:gs>
                <a:gs pos="100000">
                  <a:srgbClr val="FFC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7317502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w Accent Ba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063" y="501470"/>
            <a:ext cx="10604501" cy="4991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60400" y="1330035"/>
            <a:ext cx="4760504" cy="4506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01053" y="1330035"/>
            <a:ext cx="4760504" cy="4506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CB46C15E-D4A6-4D6D-A89F-B4CDE6B3DEFE}" type="slidenum">
              <a:rPr lang="en-US" smtClean="0"/>
              <a:t>‹#›</a:t>
            </a:fld>
            <a:endParaRPr lang="en-US"/>
          </a:p>
        </p:txBody>
      </p:sp>
      <p:cxnSp>
        <p:nvCxnSpPr>
          <p:cNvPr id="5" name="Straight Connector 4">
            <a:extLst>
              <a:ext uri="{FF2B5EF4-FFF2-40B4-BE49-F238E27FC236}">
                <a16:creationId xmlns:a16="http://schemas.microsoft.com/office/drawing/2014/main" id="{0D4DC4E2-FBBA-5F2E-1512-51AD8A7E4407}"/>
              </a:ext>
            </a:extLst>
          </p:cNvPr>
          <p:cNvCxnSpPr/>
          <p:nvPr userDrawn="1"/>
        </p:nvCxnSpPr>
        <p:spPr bwMode="gray">
          <a:xfrm>
            <a:off x="660063" y="1152312"/>
            <a:ext cx="1846263" cy="0"/>
          </a:xfrm>
          <a:prstGeom prst="line">
            <a:avLst/>
          </a:prstGeom>
          <a:ln w="44450">
            <a:gradFill>
              <a:gsLst>
                <a:gs pos="0">
                  <a:srgbClr val="000106"/>
                </a:gs>
                <a:gs pos="100000">
                  <a:srgbClr val="FFC000"/>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505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w/o Accent Ba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7"/>
            <a:ext cx="10604501" cy="96051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60400" y="1188331"/>
            <a:ext cx="4760504" cy="46484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01053" y="1188331"/>
            <a:ext cx="4760504" cy="46484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B46C15E-D4A6-4D6D-A89F-B4CDE6B3DEFE}" type="slidenum">
              <a:rPr lang="en-US" smtClean="0"/>
              <a:t>‹#›</a:t>
            </a:fld>
            <a:endParaRPr lang="en-US"/>
          </a:p>
        </p:txBody>
      </p:sp>
    </p:spTree>
    <p:extLst>
      <p:ext uri="{BB962C8B-B14F-4D97-AF65-F5344CB8AC3E}">
        <p14:creationId xmlns:p14="http://schemas.microsoft.com/office/powerpoint/2010/main" val="29013191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w Accent Bar">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8"/>
            <a:ext cx="10604501" cy="96051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60960" y="1822806"/>
            <a:ext cx="4760504" cy="4014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01053" y="1822806"/>
            <a:ext cx="4760504" cy="4014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noFill/>
        </p:spPr>
        <p:txBody>
          <a:bodyPr/>
          <a:lstStyle/>
          <a:p>
            <a:fld id="{CB46C15E-D4A6-4D6D-A89F-B4CDE6B3DEFE}" type="slidenum">
              <a:rPr lang="en-US" smtClean="0"/>
              <a:t>‹#›</a:t>
            </a:fld>
            <a:endParaRPr lang="en-US"/>
          </a:p>
        </p:txBody>
      </p:sp>
      <p:sp>
        <p:nvSpPr>
          <p:cNvPr id="10" name="Text Placeholder 2"/>
          <p:cNvSpPr>
            <a:spLocks noGrp="1"/>
          </p:cNvSpPr>
          <p:nvPr>
            <p:ph type="body" idx="13"/>
          </p:nvPr>
        </p:nvSpPr>
        <p:spPr>
          <a:xfrm>
            <a:off x="660960" y="1395390"/>
            <a:ext cx="4760504" cy="312653"/>
          </a:xfrm>
        </p:spPr>
        <p:txBody>
          <a:bodyPr anchor="b"/>
          <a:lstStyle>
            <a:lvl1pPr marL="0" indent="0">
              <a:buNone/>
              <a:defRPr sz="2133" b="0">
                <a:solidFill>
                  <a:srgbClr val="FFC000"/>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1" name="Text Placeholder 4"/>
          <p:cNvSpPr>
            <a:spLocks noGrp="1"/>
          </p:cNvSpPr>
          <p:nvPr>
            <p:ph type="body" sz="quarter" idx="3"/>
          </p:nvPr>
        </p:nvSpPr>
        <p:spPr>
          <a:xfrm>
            <a:off x="6011213" y="1395390"/>
            <a:ext cx="4760503" cy="312653"/>
          </a:xfrm>
        </p:spPr>
        <p:txBody>
          <a:bodyPr anchor="b"/>
          <a:lstStyle>
            <a:lvl1pPr marL="0" indent="0">
              <a:buNone/>
              <a:defRPr sz="2133" b="0">
                <a:solidFill>
                  <a:srgbClr val="FFC000"/>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113FF69E-A6C0-42E6-D544-772DA51A5D1B}"/>
              </a:ext>
            </a:extLst>
          </p:cNvPr>
          <p:cNvCxnSpPr/>
          <p:nvPr userDrawn="1"/>
        </p:nvCxnSpPr>
        <p:spPr bwMode="gray">
          <a:xfrm>
            <a:off x="660063" y="1152312"/>
            <a:ext cx="1846263" cy="0"/>
          </a:xfrm>
          <a:prstGeom prst="line">
            <a:avLst/>
          </a:prstGeom>
          <a:ln w="44450">
            <a:gradFill>
              <a:gsLst>
                <a:gs pos="0">
                  <a:srgbClr val="000106"/>
                </a:gs>
                <a:gs pos="100000">
                  <a:srgbClr val="FFC000"/>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46496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w/o Accent Bar">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8"/>
            <a:ext cx="10604501" cy="96051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60960" y="1616475"/>
            <a:ext cx="4760504" cy="4235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01053" y="1616475"/>
            <a:ext cx="4760504" cy="4235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B46C15E-D4A6-4D6D-A89F-B4CDE6B3DEFE}" type="slidenum">
              <a:rPr lang="en-US" smtClean="0"/>
              <a:t>‹#›</a:t>
            </a:fld>
            <a:endParaRPr lang="en-US"/>
          </a:p>
        </p:txBody>
      </p:sp>
      <p:sp>
        <p:nvSpPr>
          <p:cNvPr id="10" name="Text Placeholder 2"/>
          <p:cNvSpPr>
            <a:spLocks noGrp="1"/>
          </p:cNvSpPr>
          <p:nvPr>
            <p:ph type="body" idx="13"/>
          </p:nvPr>
        </p:nvSpPr>
        <p:spPr>
          <a:xfrm>
            <a:off x="660960" y="1189059"/>
            <a:ext cx="4760504" cy="312653"/>
          </a:xfrm>
        </p:spPr>
        <p:txBody>
          <a:bodyPr anchor="b"/>
          <a:lstStyle>
            <a:lvl1pPr marL="0" indent="0">
              <a:buNone/>
              <a:defRPr sz="2133" b="0">
                <a:solidFill>
                  <a:srgbClr val="FFC000"/>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Placeholder 4"/>
          <p:cNvSpPr>
            <a:spLocks noGrp="1"/>
          </p:cNvSpPr>
          <p:nvPr>
            <p:ph type="body" sz="quarter" idx="3"/>
          </p:nvPr>
        </p:nvSpPr>
        <p:spPr>
          <a:xfrm>
            <a:off x="6011213" y="1189059"/>
            <a:ext cx="4760503" cy="312653"/>
          </a:xfrm>
        </p:spPr>
        <p:txBody>
          <a:bodyPr anchor="b"/>
          <a:lstStyle>
            <a:lvl1pPr marL="0" indent="0">
              <a:buNone/>
              <a:defRPr sz="2133" b="0">
                <a:solidFill>
                  <a:srgbClr val="FFC000"/>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Tree>
    <p:extLst>
      <p:ext uri="{BB962C8B-B14F-4D97-AF65-F5344CB8AC3E}">
        <p14:creationId xmlns:p14="http://schemas.microsoft.com/office/powerpoint/2010/main" val="91666076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4 Pict Right - Title and Content w Accent Bar">
    <p:spTree>
      <p:nvGrpSpPr>
        <p:cNvPr id="1" name=""/>
        <p:cNvGrpSpPr/>
        <p:nvPr/>
      </p:nvGrpSpPr>
      <p:grpSpPr>
        <a:xfrm>
          <a:off x="0" y="0"/>
          <a:ext cx="0" cy="0"/>
          <a:chOff x="0" y="0"/>
          <a:chExt cx="0" cy="0"/>
        </a:xfrm>
      </p:grpSpPr>
      <p:sp>
        <p:nvSpPr>
          <p:cNvPr id="7" name="Picture Placeholder 4"/>
          <p:cNvSpPr>
            <a:spLocks noGrp="1"/>
          </p:cNvSpPr>
          <p:nvPr>
            <p:ph type="pic" sz="quarter" idx="15" hasCustomPrompt="1"/>
          </p:nvPr>
        </p:nvSpPr>
        <p:spPr>
          <a:xfrm>
            <a:off x="7296152" y="196851"/>
            <a:ext cx="4663513" cy="6449483"/>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2" name="Title 1"/>
          <p:cNvSpPr>
            <a:spLocks noGrp="1"/>
          </p:cNvSpPr>
          <p:nvPr>
            <p:ph type="title"/>
          </p:nvPr>
        </p:nvSpPr>
        <p:spPr>
          <a:xfrm>
            <a:off x="660401" y="40115"/>
            <a:ext cx="5810537"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11" name="Text Placeholder 9"/>
          <p:cNvSpPr>
            <a:spLocks noGrp="1"/>
          </p:cNvSpPr>
          <p:nvPr>
            <p:ph type="body" sz="quarter" idx="12"/>
          </p:nvPr>
        </p:nvSpPr>
        <p:spPr>
          <a:xfrm>
            <a:off x="660401" y="1391037"/>
            <a:ext cx="5810537" cy="4468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007C6107-FB52-A8D4-5717-C34B49A54C85}"/>
              </a:ext>
            </a:extLst>
          </p:cNvPr>
          <p:cNvCxnSpPr/>
          <p:nvPr userDrawn="1"/>
        </p:nvCxnSpPr>
        <p:spPr bwMode="gray">
          <a:xfrm>
            <a:off x="660063" y="1138865"/>
            <a:ext cx="1846263" cy="0"/>
          </a:xfrm>
          <a:prstGeom prst="line">
            <a:avLst/>
          </a:prstGeom>
          <a:ln w="44450">
            <a:gradFill>
              <a:gsLst>
                <a:gs pos="0">
                  <a:srgbClr val="000106"/>
                </a:gs>
                <a:gs pos="100000">
                  <a:srgbClr val="FFC000"/>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020140"/>
      </p:ext>
    </p:extLst>
  </p:cSld>
  <p:clrMapOvr>
    <a:masterClrMapping/>
  </p:clrMapOvr>
  <p:hf hdr="0" ftr="0" dt="0"/>
  <p:extLst>
    <p:ext uri="{DCECCB84-F9BA-43D5-87BE-67443E8EF086}">
      <p15:sldGuideLst xmlns:p15="http://schemas.microsoft.com/office/powerpoint/2012/main">
        <p15:guide id="1" pos="3447">
          <p15:clr>
            <a:srgbClr val="5ACBF0"/>
          </p15:clr>
        </p15:guide>
        <p15:guide id="2" pos="5653">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 Content w Picture">
    <p:spTree>
      <p:nvGrpSpPr>
        <p:cNvPr id="1" name=""/>
        <p:cNvGrpSpPr/>
        <p:nvPr/>
      </p:nvGrpSpPr>
      <p:grpSpPr>
        <a:xfrm>
          <a:off x="0" y="0"/>
          <a:ext cx="0" cy="0"/>
          <a:chOff x="0" y="0"/>
          <a:chExt cx="0" cy="0"/>
        </a:xfrm>
      </p:grpSpPr>
      <p:sp>
        <p:nvSpPr>
          <p:cNvPr id="13" name="Picture Placeholder 4"/>
          <p:cNvSpPr>
            <a:spLocks noGrp="1"/>
          </p:cNvSpPr>
          <p:nvPr>
            <p:ph type="pic" sz="quarter" idx="23" hasCustomPrompt="1"/>
          </p:nvPr>
        </p:nvSpPr>
        <p:spPr>
          <a:xfrm>
            <a:off x="8305800" y="196851"/>
            <a:ext cx="3653865" cy="6449483"/>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2" name="Title 1"/>
          <p:cNvSpPr>
            <a:spLocks noGrp="1"/>
          </p:cNvSpPr>
          <p:nvPr>
            <p:ph type="title"/>
          </p:nvPr>
        </p:nvSpPr>
        <p:spPr>
          <a:xfrm>
            <a:off x="660400" y="40118"/>
            <a:ext cx="6357075"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15" name="Text Placeholder 13"/>
          <p:cNvSpPr>
            <a:spLocks noGrp="1"/>
          </p:cNvSpPr>
          <p:nvPr>
            <p:ph type="body" sz="quarter" idx="14"/>
          </p:nvPr>
        </p:nvSpPr>
        <p:spPr>
          <a:xfrm>
            <a:off x="660401" y="1656043"/>
            <a:ext cx="2960492" cy="266700"/>
          </a:xfrm>
        </p:spPr>
        <p:txBody>
          <a:bodyPr/>
          <a:lstStyle>
            <a:lvl1pPr marL="0" indent="0">
              <a:buNone/>
              <a:defRPr sz="1867">
                <a:latin typeface="+mj-lt"/>
              </a:defRPr>
            </a:lvl1pPr>
          </a:lstStyle>
          <a:p>
            <a:pPr lvl="0"/>
            <a:r>
              <a:rPr lang="en-US"/>
              <a:t>Click to edit Master text styles</a:t>
            </a:r>
          </a:p>
        </p:txBody>
      </p:sp>
      <p:sp>
        <p:nvSpPr>
          <p:cNvPr id="16" name="Text Placeholder 15"/>
          <p:cNvSpPr>
            <a:spLocks noGrp="1"/>
          </p:cNvSpPr>
          <p:nvPr>
            <p:ph type="body" sz="quarter" idx="15"/>
          </p:nvPr>
        </p:nvSpPr>
        <p:spPr>
          <a:xfrm>
            <a:off x="660401" y="2198968"/>
            <a:ext cx="2960492" cy="1038225"/>
          </a:xfrm>
        </p:spPr>
        <p:txBody>
          <a:bodyPr/>
          <a:lstStyle>
            <a:lvl1pPr marL="0" indent="0">
              <a:buNone/>
              <a:defRPr sz="1600"/>
            </a:lvl1pPr>
          </a:lstStyle>
          <a:p>
            <a:pPr lvl="0"/>
            <a:r>
              <a:rPr lang="en-US"/>
              <a:t>Click to edit Master text styles</a:t>
            </a:r>
          </a:p>
        </p:txBody>
      </p:sp>
      <p:sp>
        <p:nvSpPr>
          <p:cNvPr id="17" name="Text Placeholder 13"/>
          <p:cNvSpPr>
            <a:spLocks noGrp="1"/>
          </p:cNvSpPr>
          <p:nvPr>
            <p:ph type="body" sz="quarter" idx="16"/>
          </p:nvPr>
        </p:nvSpPr>
        <p:spPr>
          <a:xfrm>
            <a:off x="4056983" y="1656043"/>
            <a:ext cx="2960492" cy="266700"/>
          </a:xfrm>
        </p:spPr>
        <p:txBody>
          <a:bodyPr/>
          <a:lstStyle>
            <a:lvl1pPr marL="0" indent="0">
              <a:buNone/>
              <a:defRPr sz="1867">
                <a:latin typeface="+mj-lt"/>
              </a:defRPr>
            </a:lvl1pPr>
          </a:lstStyle>
          <a:p>
            <a:pPr lvl="0"/>
            <a:r>
              <a:rPr lang="en-US"/>
              <a:t>Click to edit Master text styles</a:t>
            </a:r>
          </a:p>
        </p:txBody>
      </p:sp>
      <p:sp>
        <p:nvSpPr>
          <p:cNvPr id="18" name="Text Placeholder 15"/>
          <p:cNvSpPr>
            <a:spLocks noGrp="1"/>
          </p:cNvSpPr>
          <p:nvPr>
            <p:ph type="body" sz="quarter" idx="17"/>
          </p:nvPr>
        </p:nvSpPr>
        <p:spPr>
          <a:xfrm>
            <a:off x="4056983" y="2198968"/>
            <a:ext cx="2960492" cy="1038225"/>
          </a:xfrm>
        </p:spPr>
        <p:txBody>
          <a:bodyPr/>
          <a:lstStyle>
            <a:lvl1pPr marL="0" indent="0">
              <a:buNone/>
              <a:defRPr sz="1600"/>
            </a:lvl1pPr>
          </a:lstStyle>
          <a:p>
            <a:pPr lvl="0"/>
            <a:r>
              <a:rPr lang="en-US"/>
              <a:t>Click to edit Master text styles</a:t>
            </a:r>
          </a:p>
        </p:txBody>
      </p:sp>
      <p:sp>
        <p:nvSpPr>
          <p:cNvPr id="19" name="Text Placeholder 13"/>
          <p:cNvSpPr>
            <a:spLocks noGrp="1"/>
          </p:cNvSpPr>
          <p:nvPr>
            <p:ph type="body" sz="quarter" idx="18"/>
          </p:nvPr>
        </p:nvSpPr>
        <p:spPr>
          <a:xfrm>
            <a:off x="660401" y="3532467"/>
            <a:ext cx="2960492" cy="266700"/>
          </a:xfrm>
        </p:spPr>
        <p:txBody>
          <a:bodyPr/>
          <a:lstStyle>
            <a:lvl1pPr marL="0" indent="0">
              <a:buNone/>
              <a:defRPr sz="1867">
                <a:latin typeface="+mj-lt"/>
              </a:defRPr>
            </a:lvl1pPr>
          </a:lstStyle>
          <a:p>
            <a:pPr lvl="0"/>
            <a:r>
              <a:rPr lang="en-US"/>
              <a:t>Click to edit Master text styles</a:t>
            </a:r>
          </a:p>
        </p:txBody>
      </p:sp>
      <p:sp>
        <p:nvSpPr>
          <p:cNvPr id="20" name="Text Placeholder 15"/>
          <p:cNvSpPr>
            <a:spLocks noGrp="1"/>
          </p:cNvSpPr>
          <p:nvPr>
            <p:ph type="body" sz="quarter" idx="19"/>
          </p:nvPr>
        </p:nvSpPr>
        <p:spPr>
          <a:xfrm>
            <a:off x="660401" y="4075393"/>
            <a:ext cx="2960492" cy="1038225"/>
          </a:xfrm>
        </p:spPr>
        <p:txBody>
          <a:bodyPr/>
          <a:lstStyle>
            <a:lvl1pPr marL="0" indent="0">
              <a:buNone/>
              <a:defRPr sz="1600"/>
            </a:lvl1pPr>
          </a:lstStyle>
          <a:p>
            <a:pPr lvl="0"/>
            <a:r>
              <a:rPr lang="en-US"/>
              <a:t>Click to edit Master text styles</a:t>
            </a:r>
          </a:p>
        </p:txBody>
      </p:sp>
      <p:sp>
        <p:nvSpPr>
          <p:cNvPr id="21" name="Text Placeholder 13"/>
          <p:cNvSpPr>
            <a:spLocks noGrp="1"/>
          </p:cNvSpPr>
          <p:nvPr>
            <p:ph type="body" sz="quarter" idx="20"/>
          </p:nvPr>
        </p:nvSpPr>
        <p:spPr>
          <a:xfrm>
            <a:off x="4056983" y="3532467"/>
            <a:ext cx="2960492" cy="266700"/>
          </a:xfrm>
        </p:spPr>
        <p:txBody>
          <a:bodyPr/>
          <a:lstStyle>
            <a:lvl1pPr marL="0" indent="0">
              <a:buNone/>
              <a:defRPr sz="1867">
                <a:latin typeface="+mj-lt"/>
              </a:defRPr>
            </a:lvl1pPr>
          </a:lstStyle>
          <a:p>
            <a:pPr lvl="0"/>
            <a:r>
              <a:rPr lang="en-US"/>
              <a:t>Click to edit Master text styles</a:t>
            </a:r>
          </a:p>
        </p:txBody>
      </p:sp>
      <p:sp>
        <p:nvSpPr>
          <p:cNvPr id="22" name="Text Placeholder 15"/>
          <p:cNvSpPr>
            <a:spLocks noGrp="1"/>
          </p:cNvSpPr>
          <p:nvPr>
            <p:ph type="body" sz="quarter" idx="21"/>
          </p:nvPr>
        </p:nvSpPr>
        <p:spPr>
          <a:xfrm>
            <a:off x="4056983" y="4075393"/>
            <a:ext cx="2960492" cy="1038225"/>
          </a:xfrm>
        </p:spPr>
        <p:txBody>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94684049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 Content w Picture">
    <p:spTree>
      <p:nvGrpSpPr>
        <p:cNvPr id="1" name=""/>
        <p:cNvGrpSpPr/>
        <p:nvPr/>
      </p:nvGrpSpPr>
      <p:grpSpPr>
        <a:xfrm>
          <a:off x="0" y="0"/>
          <a:ext cx="0" cy="0"/>
          <a:chOff x="0" y="0"/>
          <a:chExt cx="0" cy="0"/>
        </a:xfrm>
      </p:grpSpPr>
      <p:sp>
        <p:nvSpPr>
          <p:cNvPr id="23" name="Picture Placeholder 4"/>
          <p:cNvSpPr>
            <a:spLocks noGrp="1"/>
          </p:cNvSpPr>
          <p:nvPr>
            <p:ph type="pic" sz="quarter" idx="27" hasCustomPrompt="1"/>
          </p:nvPr>
        </p:nvSpPr>
        <p:spPr>
          <a:xfrm>
            <a:off x="10109200" y="196851"/>
            <a:ext cx="1850465" cy="6449483"/>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2" name="Title 1"/>
          <p:cNvSpPr>
            <a:spLocks noGrp="1"/>
          </p:cNvSpPr>
          <p:nvPr>
            <p:ph type="title"/>
          </p:nvPr>
        </p:nvSpPr>
        <p:spPr>
          <a:xfrm>
            <a:off x="660400" y="40115"/>
            <a:ext cx="8743693"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15" name="Text Placeholder 13"/>
          <p:cNvSpPr>
            <a:spLocks noGrp="1"/>
          </p:cNvSpPr>
          <p:nvPr>
            <p:ph type="body" sz="quarter" idx="14"/>
          </p:nvPr>
        </p:nvSpPr>
        <p:spPr>
          <a:xfrm>
            <a:off x="660401" y="1656041"/>
            <a:ext cx="2749385" cy="266700"/>
          </a:xfrm>
        </p:spPr>
        <p:txBody>
          <a:bodyPr/>
          <a:lstStyle>
            <a:lvl1pPr marL="0" indent="0">
              <a:buNone/>
              <a:defRPr sz="1867">
                <a:latin typeface="+mj-lt"/>
              </a:defRPr>
            </a:lvl1pPr>
          </a:lstStyle>
          <a:p>
            <a:pPr lvl="0"/>
            <a:r>
              <a:rPr lang="en-US"/>
              <a:t>Click to edit Master text styles</a:t>
            </a:r>
          </a:p>
        </p:txBody>
      </p:sp>
      <p:sp>
        <p:nvSpPr>
          <p:cNvPr id="16" name="Text Placeholder 15"/>
          <p:cNvSpPr>
            <a:spLocks noGrp="1"/>
          </p:cNvSpPr>
          <p:nvPr>
            <p:ph type="body" sz="quarter" idx="15"/>
          </p:nvPr>
        </p:nvSpPr>
        <p:spPr>
          <a:xfrm>
            <a:off x="660401" y="2198965"/>
            <a:ext cx="2749385" cy="1038225"/>
          </a:xfrm>
        </p:spPr>
        <p:txBody>
          <a:bodyPr/>
          <a:lstStyle>
            <a:lvl1pPr marL="0" indent="0">
              <a:buNone/>
              <a:defRPr sz="1600"/>
            </a:lvl1pPr>
          </a:lstStyle>
          <a:p>
            <a:pPr lvl="0"/>
            <a:r>
              <a:rPr lang="en-US"/>
              <a:t>Click to edit Master text styles</a:t>
            </a:r>
          </a:p>
        </p:txBody>
      </p:sp>
      <p:sp>
        <p:nvSpPr>
          <p:cNvPr id="17" name="Text Placeholder 13"/>
          <p:cNvSpPr>
            <a:spLocks noGrp="1"/>
          </p:cNvSpPr>
          <p:nvPr>
            <p:ph type="body" sz="quarter" idx="16"/>
          </p:nvPr>
        </p:nvSpPr>
        <p:spPr>
          <a:xfrm>
            <a:off x="3657556" y="1656041"/>
            <a:ext cx="2749385" cy="266700"/>
          </a:xfrm>
        </p:spPr>
        <p:txBody>
          <a:bodyPr/>
          <a:lstStyle>
            <a:lvl1pPr marL="0" indent="0">
              <a:buNone/>
              <a:defRPr sz="1867">
                <a:latin typeface="+mj-lt"/>
              </a:defRPr>
            </a:lvl1pPr>
          </a:lstStyle>
          <a:p>
            <a:pPr lvl="0"/>
            <a:r>
              <a:rPr lang="en-US"/>
              <a:t>Click to edit Master text styles</a:t>
            </a:r>
          </a:p>
        </p:txBody>
      </p:sp>
      <p:sp>
        <p:nvSpPr>
          <p:cNvPr id="18" name="Text Placeholder 15"/>
          <p:cNvSpPr>
            <a:spLocks noGrp="1"/>
          </p:cNvSpPr>
          <p:nvPr>
            <p:ph type="body" sz="quarter" idx="17"/>
          </p:nvPr>
        </p:nvSpPr>
        <p:spPr>
          <a:xfrm>
            <a:off x="3657556" y="2198965"/>
            <a:ext cx="2749385" cy="1038225"/>
          </a:xfrm>
        </p:spPr>
        <p:txBody>
          <a:bodyPr/>
          <a:lstStyle>
            <a:lvl1pPr marL="0" indent="0">
              <a:buNone/>
              <a:defRPr sz="1600"/>
            </a:lvl1pPr>
          </a:lstStyle>
          <a:p>
            <a:pPr lvl="0"/>
            <a:r>
              <a:rPr lang="en-US"/>
              <a:t>Click to edit Master text styles</a:t>
            </a:r>
          </a:p>
        </p:txBody>
      </p:sp>
      <p:sp>
        <p:nvSpPr>
          <p:cNvPr id="19" name="Text Placeholder 13"/>
          <p:cNvSpPr>
            <a:spLocks noGrp="1"/>
          </p:cNvSpPr>
          <p:nvPr>
            <p:ph type="body" sz="quarter" idx="18"/>
          </p:nvPr>
        </p:nvSpPr>
        <p:spPr>
          <a:xfrm>
            <a:off x="660401" y="3532465"/>
            <a:ext cx="2749385" cy="266700"/>
          </a:xfrm>
        </p:spPr>
        <p:txBody>
          <a:bodyPr/>
          <a:lstStyle>
            <a:lvl1pPr marL="0" indent="0">
              <a:buNone/>
              <a:defRPr sz="1867">
                <a:latin typeface="+mj-lt"/>
              </a:defRPr>
            </a:lvl1pPr>
          </a:lstStyle>
          <a:p>
            <a:pPr lvl="0"/>
            <a:r>
              <a:rPr lang="en-US"/>
              <a:t>Click to edit Master text styles</a:t>
            </a:r>
          </a:p>
        </p:txBody>
      </p:sp>
      <p:sp>
        <p:nvSpPr>
          <p:cNvPr id="20" name="Text Placeholder 15"/>
          <p:cNvSpPr>
            <a:spLocks noGrp="1"/>
          </p:cNvSpPr>
          <p:nvPr>
            <p:ph type="body" sz="quarter" idx="19"/>
          </p:nvPr>
        </p:nvSpPr>
        <p:spPr>
          <a:xfrm>
            <a:off x="660401" y="4075390"/>
            <a:ext cx="2749385" cy="1038225"/>
          </a:xfrm>
        </p:spPr>
        <p:txBody>
          <a:bodyPr/>
          <a:lstStyle>
            <a:lvl1pPr marL="0" indent="0">
              <a:buNone/>
              <a:defRPr sz="1600"/>
            </a:lvl1pPr>
          </a:lstStyle>
          <a:p>
            <a:pPr lvl="0"/>
            <a:r>
              <a:rPr lang="en-US"/>
              <a:t>Click to edit Master text styles</a:t>
            </a:r>
          </a:p>
        </p:txBody>
      </p:sp>
      <p:sp>
        <p:nvSpPr>
          <p:cNvPr id="21" name="Text Placeholder 13"/>
          <p:cNvSpPr>
            <a:spLocks noGrp="1"/>
          </p:cNvSpPr>
          <p:nvPr>
            <p:ph type="body" sz="quarter" idx="20"/>
          </p:nvPr>
        </p:nvSpPr>
        <p:spPr>
          <a:xfrm>
            <a:off x="3657556" y="3532465"/>
            <a:ext cx="2749385" cy="266700"/>
          </a:xfrm>
        </p:spPr>
        <p:txBody>
          <a:bodyPr/>
          <a:lstStyle>
            <a:lvl1pPr marL="0" indent="0">
              <a:buNone/>
              <a:defRPr sz="1867">
                <a:latin typeface="+mj-lt"/>
              </a:defRPr>
            </a:lvl1pPr>
          </a:lstStyle>
          <a:p>
            <a:pPr lvl="0"/>
            <a:r>
              <a:rPr lang="en-US"/>
              <a:t>Click to edit Master text styles</a:t>
            </a:r>
          </a:p>
        </p:txBody>
      </p:sp>
      <p:sp>
        <p:nvSpPr>
          <p:cNvPr id="22" name="Text Placeholder 15"/>
          <p:cNvSpPr>
            <a:spLocks noGrp="1"/>
          </p:cNvSpPr>
          <p:nvPr>
            <p:ph type="body" sz="quarter" idx="21"/>
          </p:nvPr>
        </p:nvSpPr>
        <p:spPr>
          <a:xfrm>
            <a:off x="3657556" y="4075390"/>
            <a:ext cx="2749385" cy="1038225"/>
          </a:xfrm>
        </p:spPr>
        <p:txBody>
          <a:bodyPr/>
          <a:lstStyle>
            <a:lvl1pPr marL="0" indent="0">
              <a:buNone/>
              <a:defRPr sz="1600"/>
            </a:lvl1pPr>
          </a:lstStyle>
          <a:p>
            <a:pPr lvl="0"/>
            <a:r>
              <a:rPr lang="en-US"/>
              <a:t>Click to edit Master text styles</a:t>
            </a:r>
          </a:p>
        </p:txBody>
      </p:sp>
      <p:sp>
        <p:nvSpPr>
          <p:cNvPr id="25" name="Text Placeholder 13"/>
          <p:cNvSpPr>
            <a:spLocks noGrp="1"/>
          </p:cNvSpPr>
          <p:nvPr>
            <p:ph type="body" sz="quarter" idx="22"/>
          </p:nvPr>
        </p:nvSpPr>
        <p:spPr>
          <a:xfrm>
            <a:off x="6654709" y="1656041"/>
            <a:ext cx="2749385" cy="266700"/>
          </a:xfrm>
        </p:spPr>
        <p:txBody>
          <a:bodyPr/>
          <a:lstStyle>
            <a:lvl1pPr marL="0" indent="0">
              <a:buNone/>
              <a:defRPr sz="1867">
                <a:latin typeface="+mj-lt"/>
              </a:defRPr>
            </a:lvl1pPr>
          </a:lstStyle>
          <a:p>
            <a:pPr lvl="0"/>
            <a:r>
              <a:rPr lang="en-US"/>
              <a:t>Click to edit Master text styles</a:t>
            </a:r>
          </a:p>
        </p:txBody>
      </p:sp>
      <p:sp>
        <p:nvSpPr>
          <p:cNvPr id="26" name="Text Placeholder 15"/>
          <p:cNvSpPr>
            <a:spLocks noGrp="1"/>
          </p:cNvSpPr>
          <p:nvPr>
            <p:ph type="body" sz="quarter" idx="23"/>
          </p:nvPr>
        </p:nvSpPr>
        <p:spPr>
          <a:xfrm>
            <a:off x="6654709" y="2198965"/>
            <a:ext cx="2749385" cy="1038225"/>
          </a:xfrm>
        </p:spPr>
        <p:txBody>
          <a:bodyPr/>
          <a:lstStyle>
            <a:lvl1pPr marL="0" indent="0">
              <a:buNone/>
              <a:defRPr sz="1600"/>
            </a:lvl1pPr>
          </a:lstStyle>
          <a:p>
            <a:pPr lvl="0"/>
            <a:r>
              <a:rPr lang="en-US"/>
              <a:t>Click to edit Master text styles</a:t>
            </a:r>
          </a:p>
        </p:txBody>
      </p:sp>
      <p:sp>
        <p:nvSpPr>
          <p:cNvPr id="27" name="Text Placeholder 13"/>
          <p:cNvSpPr>
            <a:spLocks noGrp="1"/>
          </p:cNvSpPr>
          <p:nvPr>
            <p:ph type="body" sz="quarter" idx="24"/>
          </p:nvPr>
        </p:nvSpPr>
        <p:spPr>
          <a:xfrm>
            <a:off x="6654709" y="3532465"/>
            <a:ext cx="2749385" cy="266700"/>
          </a:xfrm>
        </p:spPr>
        <p:txBody>
          <a:bodyPr/>
          <a:lstStyle>
            <a:lvl1pPr marL="0" indent="0">
              <a:buNone/>
              <a:defRPr sz="1867">
                <a:latin typeface="+mj-lt"/>
              </a:defRPr>
            </a:lvl1pPr>
          </a:lstStyle>
          <a:p>
            <a:pPr lvl="0"/>
            <a:r>
              <a:rPr lang="en-US"/>
              <a:t>Click to edit Master text styles</a:t>
            </a:r>
          </a:p>
        </p:txBody>
      </p:sp>
      <p:sp>
        <p:nvSpPr>
          <p:cNvPr id="28" name="Text Placeholder 15"/>
          <p:cNvSpPr>
            <a:spLocks noGrp="1"/>
          </p:cNvSpPr>
          <p:nvPr>
            <p:ph type="body" sz="quarter" idx="25"/>
          </p:nvPr>
        </p:nvSpPr>
        <p:spPr>
          <a:xfrm>
            <a:off x="6654709" y="4075390"/>
            <a:ext cx="2749385" cy="1038225"/>
          </a:xfrm>
        </p:spPr>
        <p:txBody>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24022248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w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7"/>
            <a:ext cx="10604501" cy="960513"/>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CB46C15E-D4A6-4D6D-A89F-B4CDE6B3DEFE}" type="slidenum">
              <a:rPr lang="en-US" smtClean="0"/>
              <a:t>‹#›</a:t>
            </a:fld>
            <a:endParaRPr lang="en-US"/>
          </a:p>
        </p:txBody>
      </p:sp>
      <p:sp>
        <p:nvSpPr>
          <p:cNvPr id="10" name="Text Placeholder 2"/>
          <p:cNvSpPr>
            <a:spLocks noGrp="1"/>
          </p:cNvSpPr>
          <p:nvPr>
            <p:ph type="body" idx="13"/>
          </p:nvPr>
        </p:nvSpPr>
        <p:spPr>
          <a:xfrm>
            <a:off x="660400" y="1391039"/>
            <a:ext cx="4760504" cy="312653"/>
          </a:xfrm>
        </p:spPr>
        <p:txBody>
          <a:bodyPr anchor="b"/>
          <a:lstStyle>
            <a:lvl1pPr marL="0" indent="0">
              <a:buNone/>
              <a:defRPr sz="2133" b="0">
                <a:solidFill>
                  <a:srgbClr val="FFC000"/>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1" name="Text Placeholder 4"/>
          <p:cNvSpPr>
            <a:spLocks noGrp="1"/>
          </p:cNvSpPr>
          <p:nvPr>
            <p:ph type="body" sz="quarter" idx="3"/>
          </p:nvPr>
        </p:nvSpPr>
        <p:spPr>
          <a:xfrm>
            <a:off x="6001053" y="1391039"/>
            <a:ext cx="4760503" cy="312653"/>
          </a:xfrm>
        </p:spPr>
        <p:txBody>
          <a:bodyPr anchor="b"/>
          <a:lstStyle>
            <a:lvl1pPr marL="0" indent="0">
              <a:buNone/>
              <a:defRPr sz="2133" b="0">
                <a:solidFill>
                  <a:srgbClr val="FFC000"/>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2" name="Content Placeholder 2"/>
          <p:cNvSpPr>
            <a:spLocks noGrp="1"/>
          </p:cNvSpPr>
          <p:nvPr>
            <p:ph sz="half" idx="14" hasCustomPrompt="1"/>
          </p:nvPr>
        </p:nvSpPr>
        <p:spPr>
          <a:xfrm>
            <a:off x="660401" y="1885131"/>
            <a:ext cx="4760504" cy="3252259"/>
          </a:xfrm>
          <a:ln>
            <a:solidFill>
              <a:srgbClr val="77787A"/>
            </a:solidFill>
          </a:ln>
        </p:spPr>
        <p:txBody>
          <a:bodyPr lIns="91440" tIns="91440" rIns="91440" bIns="91440" anchor="t" anchorCtr="0"/>
          <a:lstStyle>
            <a:lvl1pPr marL="0" indent="0" algn="l">
              <a:buNone/>
              <a:defRPr sz="1400" baseline="0">
                <a:solidFill>
                  <a:schemeClr val="tx1"/>
                </a:solidFill>
              </a:defRPr>
            </a:lvl1pPr>
          </a:lstStyle>
          <a:p>
            <a:pPr lvl="0"/>
            <a:r>
              <a:rPr lang="en-US" dirty="0"/>
              <a:t>Content placeholder</a:t>
            </a:r>
          </a:p>
        </p:txBody>
      </p:sp>
      <p:sp>
        <p:nvSpPr>
          <p:cNvPr id="13" name="Content Placeholder 3"/>
          <p:cNvSpPr>
            <a:spLocks noGrp="1"/>
          </p:cNvSpPr>
          <p:nvPr>
            <p:ph sz="half" idx="2" hasCustomPrompt="1"/>
          </p:nvPr>
        </p:nvSpPr>
        <p:spPr>
          <a:xfrm>
            <a:off x="5978737" y="1885131"/>
            <a:ext cx="4782819" cy="3252259"/>
          </a:xfrm>
          <a:ln>
            <a:solidFill>
              <a:srgbClr val="77787A"/>
            </a:solidFill>
          </a:ln>
        </p:spPr>
        <p:txBody>
          <a:bodyPr lIns="91440" tIns="91440" rIns="91440" bIns="91440" anchor="t" anchorCtr="0"/>
          <a:lstStyle>
            <a:lvl1pPr marL="0" indent="0" algn="l">
              <a:buNone/>
              <a:defRPr sz="1400" baseline="0">
                <a:solidFill>
                  <a:schemeClr val="tx1"/>
                </a:solidFill>
              </a:defRPr>
            </a:lvl1pPr>
          </a:lstStyle>
          <a:p>
            <a:pPr lvl="0"/>
            <a:r>
              <a:rPr lang="en-US" dirty="0"/>
              <a:t>Content placeholder</a:t>
            </a:r>
          </a:p>
        </p:txBody>
      </p:sp>
      <p:cxnSp>
        <p:nvCxnSpPr>
          <p:cNvPr id="4" name="Straight Connector 3">
            <a:extLst>
              <a:ext uri="{FF2B5EF4-FFF2-40B4-BE49-F238E27FC236}">
                <a16:creationId xmlns:a16="http://schemas.microsoft.com/office/drawing/2014/main" id="{226B7BC3-F509-E9EF-41AD-695CF605E263}"/>
              </a:ext>
            </a:extLst>
          </p:cNvPr>
          <p:cNvCxnSpPr/>
          <p:nvPr userDrawn="1"/>
        </p:nvCxnSpPr>
        <p:spPr bwMode="gray">
          <a:xfrm>
            <a:off x="660063" y="1165759"/>
            <a:ext cx="1846263" cy="0"/>
          </a:xfrm>
          <a:prstGeom prst="line">
            <a:avLst/>
          </a:prstGeom>
          <a:ln w="44450">
            <a:gradFill>
              <a:gsLst>
                <a:gs pos="0">
                  <a:srgbClr val="000106"/>
                </a:gs>
                <a:gs pos="100000">
                  <a:srgbClr val="FFC000"/>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9753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Executive Summary Option A">
    <p:bg>
      <p:bgPr>
        <a:solidFill>
          <a:srgbClr val="FFFFFF"/>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22" hasCustomPrompt="1"/>
          </p:nvPr>
        </p:nvSpPr>
        <p:spPr>
          <a:xfrm>
            <a:off x="8322359" y="532439"/>
            <a:ext cx="2364316" cy="2720878"/>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22" name="TextBox 21"/>
          <p:cNvSpPr txBox="1"/>
          <p:nvPr/>
        </p:nvSpPr>
        <p:spPr>
          <a:xfrm>
            <a:off x="661120" y="1485504"/>
            <a:ext cx="899337" cy="240041"/>
          </a:xfrm>
          <a:prstGeom prst="rect">
            <a:avLst/>
          </a:prstGeom>
          <a:noFill/>
        </p:spPr>
        <p:txBody>
          <a:bodyPr wrap="square" lIns="0" tIns="0" rIns="0" bIns="0" rtlCol="0">
            <a:noAutofit/>
          </a:bodyPr>
          <a:lstStyle/>
          <a:p>
            <a:pPr>
              <a:lnSpc>
                <a:spcPct val="100000"/>
              </a:lnSpc>
              <a:spcBef>
                <a:spcPts val="0"/>
              </a:spcBef>
            </a:pPr>
            <a:r>
              <a:rPr lang="en-US" sz="1600" dirty="0">
                <a:solidFill>
                  <a:schemeClr val="tx1"/>
                </a:solidFill>
                <a:latin typeface="+mj-lt"/>
              </a:rPr>
              <a:t>Purpose:</a:t>
            </a:r>
            <a:endParaRPr lang="en-US" sz="1600" baseline="0" dirty="0">
              <a:solidFill>
                <a:schemeClr val="tx1"/>
              </a:solidFill>
              <a:latin typeface="+mj-lt"/>
            </a:endParaRPr>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8" name="TextBox 7"/>
          <p:cNvSpPr txBox="1"/>
          <p:nvPr/>
        </p:nvSpPr>
        <p:spPr>
          <a:xfrm>
            <a:off x="4182488" y="1461053"/>
            <a:ext cx="1640075" cy="275973"/>
          </a:xfrm>
          <a:prstGeom prst="rect">
            <a:avLst/>
          </a:prstGeom>
          <a:noFill/>
        </p:spPr>
        <p:txBody>
          <a:bodyPr wrap="square" lIns="0" tIns="0" rIns="0" bIns="0" rtlCol="0">
            <a:spAutoFit/>
          </a:bodyPr>
          <a:lstStyle/>
          <a:p>
            <a:pPr>
              <a:lnSpc>
                <a:spcPct val="150000"/>
              </a:lnSpc>
              <a:spcBef>
                <a:spcPts val="0"/>
              </a:spcBef>
            </a:pPr>
            <a:r>
              <a:rPr lang="en-US" sz="1333" dirty="0">
                <a:solidFill>
                  <a:srgbClr val="FFC000"/>
                </a:solidFill>
                <a:latin typeface="+mj-lt"/>
              </a:rPr>
              <a:t>Decision</a:t>
            </a:r>
            <a:r>
              <a:rPr lang="en-US" sz="1333" baseline="0" dirty="0">
                <a:solidFill>
                  <a:srgbClr val="FFC000"/>
                </a:solidFill>
                <a:latin typeface="+mj-lt"/>
              </a:rPr>
              <a:t> Requested:</a:t>
            </a:r>
          </a:p>
        </p:txBody>
      </p:sp>
      <p:sp>
        <p:nvSpPr>
          <p:cNvPr id="14" name="Text Placeholder 13"/>
          <p:cNvSpPr>
            <a:spLocks noGrp="1"/>
          </p:cNvSpPr>
          <p:nvPr>
            <p:ph type="body" sz="quarter" idx="16"/>
          </p:nvPr>
        </p:nvSpPr>
        <p:spPr>
          <a:xfrm>
            <a:off x="661119" y="2030208"/>
            <a:ext cx="7315200" cy="4144856"/>
          </a:xfrm>
        </p:spPr>
        <p:txBody>
          <a:bodyPr/>
          <a:lstStyle>
            <a:lvl1pPr marL="0" indent="0">
              <a:spcBef>
                <a:spcPts val="1600"/>
              </a:spcBef>
              <a:buFontTx/>
              <a:buNone/>
              <a:defRPr sz="1600">
                <a:latin typeface="+mj-lt"/>
              </a:defRPr>
            </a:lvl1pPr>
            <a:lvl2pPr marL="154513" indent="-154513">
              <a:spcBef>
                <a:spcPts val="600"/>
              </a:spcBef>
              <a:defRPr sz="1400"/>
            </a:lvl2pPr>
            <a:lvl3pPr marL="609585" indent="-150280">
              <a:spcBef>
                <a:spcPts val="600"/>
              </a:spcBef>
              <a:defRPr sz="1400"/>
            </a:lvl3pPr>
            <a:lvl4pPr marL="1064657" indent="-152396">
              <a:spcBef>
                <a:spcPts val="600"/>
              </a:spcBef>
              <a:defRPr sz="1400"/>
            </a:lvl4pPr>
            <a:lvl5pPr marL="1528195" indent="-160863">
              <a:spcBef>
                <a:spcPts val="6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p:nvGrpSpPr>
        <p:grpSpPr bwMode="gray">
          <a:xfrm>
            <a:off x="8322262" y="3253898"/>
            <a:ext cx="2368769" cy="1803413"/>
            <a:chOff x="7805738" y="3238500"/>
            <a:chExt cx="2364581" cy="1800225"/>
          </a:xfrm>
        </p:grpSpPr>
        <p:cxnSp>
          <p:nvCxnSpPr>
            <p:cNvPr id="19" name="Straight Connector 18"/>
            <p:cNvCxnSpPr/>
            <p:nvPr userDrawn="1"/>
          </p:nvCxnSpPr>
          <p:spPr bwMode="gray">
            <a:xfrm>
              <a:off x="7810500" y="3238500"/>
              <a:ext cx="0" cy="1800225"/>
            </a:xfrm>
            <a:prstGeom prst="line">
              <a:avLst/>
            </a:prstGeom>
            <a:ln w="12700">
              <a:solidFill>
                <a:srgbClr val="77787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10165556" y="3238500"/>
              <a:ext cx="0" cy="1800225"/>
            </a:xfrm>
            <a:prstGeom prst="line">
              <a:avLst/>
            </a:prstGeom>
            <a:ln w="12700">
              <a:solidFill>
                <a:srgbClr val="77787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gray">
            <a:xfrm>
              <a:off x="7805738" y="4988720"/>
              <a:ext cx="2364581" cy="0"/>
            </a:xfrm>
            <a:prstGeom prst="line">
              <a:avLst/>
            </a:prstGeom>
            <a:ln w="101600">
              <a:gradFill>
                <a:gsLst>
                  <a:gs pos="0">
                    <a:srgbClr val="000106"/>
                  </a:gs>
                  <a:gs pos="100000">
                    <a:srgbClr val="FFC000"/>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9" name="Text Placeholder 28"/>
          <p:cNvSpPr>
            <a:spLocks noGrp="1"/>
          </p:cNvSpPr>
          <p:nvPr>
            <p:ph type="body" sz="quarter" idx="20"/>
          </p:nvPr>
        </p:nvSpPr>
        <p:spPr>
          <a:xfrm>
            <a:off x="8540743" y="3303508"/>
            <a:ext cx="2040008" cy="1576371"/>
          </a:xfrm>
        </p:spPr>
        <p:txBody>
          <a:bodyPr anchor="ctr" anchorCtr="0"/>
          <a:lstStyle>
            <a:lvl1pPr marL="0" indent="0">
              <a:buNone/>
              <a:defRPr sz="1400"/>
            </a:lvl1pPr>
          </a:lstStyle>
          <a:p>
            <a:pPr lvl="0"/>
            <a:r>
              <a:rPr lang="en-US"/>
              <a:t>Click to edit Master text styles</a:t>
            </a:r>
          </a:p>
        </p:txBody>
      </p:sp>
      <p:sp>
        <p:nvSpPr>
          <p:cNvPr id="24" name="TextBox 23"/>
          <p:cNvSpPr txBox="1"/>
          <p:nvPr/>
        </p:nvSpPr>
        <p:spPr>
          <a:xfrm>
            <a:off x="6228653" y="1461053"/>
            <a:ext cx="1355267" cy="275973"/>
          </a:xfrm>
          <a:prstGeom prst="rect">
            <a:avLst/>
          </a:prstGeom>
          <a:noFill/>
        </p:spPr>
        <p:txBody>
          <a:bodyPr wrap="square" lIns="0" tIns="0" rIns="0" bIns="0" rtlCol="0">
            <a:spAutoFit/>
          </a:bodyPr>
          <a:lstStyle/>
          <a:p>
            <a:pPr>
              <a:lnSpc>
                <a:spcPct val="150000"/>
              </a:lnSpc>
              <a:spcBef>
                <a:spcPts val="0"/>
              </a:spcBef>
              <a:tabLst>
                <a:tab pos="1528195" algn="r"/>
              </a:tabLst>
            </a:pPr>
            <a:r>
              <a:rPr lang="en-US" sz="1333" baseline="0" dirty="0">
                <a:solidFill>
                  <a:srgbClr val="FFC000"/>
                </a:solidFill>
                <a:latin typeface="+mj-lt"/>
              </a:rPr>
              <a:t>Discussion Only:</a:t>
            </a:r>
          </a:p>
        </p:txBody>
      </p:sp>
      <p:sp>
        <p:nvSpPr>
          <p:cNvPr id="23" name="Title Placeholder 1"/>
          <p:cNvSpPr>
            <a:spLocks noGrp="1"/>
          </p:cNvSpPr>
          <p:nvPr>
            <p:ph type="title" hasCustomPrompt="1"/>
          </p:nvPr>
        </p:nvSpPr>
        <p:spPr>
          <a:xfrm>
            <a:off x="660401" y="351721"/>
            <a:ext cx="7315919" cy="960513"/>
          </a:xfrm>
          <a:prstGeom prst="rect">
            <a:avLst/>
          </a:prstGeom>
        </p:spPr>
        <p:txBody>
          <a:bodyPr vert="horz" lIns="0" tIns="0" rIns="0" bIns="0" rtlCol="0" anchor="b" anchorCtr="0">
            <a:noAutofit/>
          </a:bodyPr>
          <a:lstStyle/>
          <a:p>
            <a:r>
              <a:rPr lang="en-US" dirty="0"/>
              <a:t>Click to add Agenda Topic,</a:t>
            </a:r>
            <a:br>
              <a:rPr lang="en-US" dirty="0"/>
            </a:br>
            <a:r>
              <a:rPr lang="en-US" dirty="0"/>
              <a:t>Presenter Name</a:t>
            </a:r>
          </a:p>
        </p:txBody>
      </p:sp>
      <p:sp>
        <p:nvSpPr>
          <p:cNvPr id="5" name="Text Placeholder 4"/>
          <p:cNvSpPr>
            <a:spLocks noGrp="1"/>
          </p:cNvSpPr>
          <p:nvPr>
            <p:ph type="body" sz="quarter" idx="21"/>
          </p:nvPr>
        </p:nvSpPr>
        <p:spPr>
          <a:xfrm>
            <a:off x="661119" y="1517946"/>
            <a:ext cx="3364992" cy="378385"/>
          </a:xfrm>
        </p:spPr>
        <p:txBody>
          <a:bodyPr/>
          <a:lstStyle>
            <a:lvl1pPr marL="0" indent="918610">
              <a:lnSpc>
                <a:spcPct val="95000"/>
              </a:lnSpc>
              <a:buFontTx/>
              <a:buNone/>
              <a:defRPr sz="1400"/>
            </a:lvl1pPr>
          </a:lstStyle>
          <a:p>
            <a:pPr lvl="0"/>
            <a:r>
              <a:rPr lang="en-US"/>
              <a:t>Click to edit Master text styles</a:t>
            </a:r>
          </a:p>
        </p:txBody>
      </p:sp>
    </p:spTree>
    <p:extLst>
      <p:ext uri="{BB962C8B-B14F-4D97-AF65-F5344CB8AC3E}">
        <p14:creationId xmlns:p14="http://schemas.microsoft.com/office/powerpoint/2010/main" val="979384481"/>
      </p:ext>
    </p:extLst>
  </p:cSld>
  <p:clrMapOvr>
    <a:masterClrMapping/>
  </p:clrMapOvr>
  <p:hf hdr="0" ft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w Picture">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9194800" y="196851"/>
            <a:ext cx="2764864" cy="6449483"/>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2" name="Title 1"/>
          <p:cNvSpPr>
            <a:spLocks noGrp="1"/>
          </p:cNvSpPr>
          <p:nvPr>
            <p:ph type="title"/>
          </p:nvPr>
        </p:nvSpPr>
        <p:spPr>
          <a:xfrm>
            <a:off x="660400" y="40115"/>
            <a:ext cx="7779656"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Tree>
    <p:extLst>
      <p:ext uri="{BB962C8B-B14F-4D97-AF65-F5344CB8AC3E}">
        <p14:creationId xmlns:p14="http://schemas.microsoft.com/office/powerpoint/2010/main" val="12424616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Pict Right - No 1st Bullet Title, Sub and Content w Accent B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8" name="Text Placeholder 4"/>
          <p:cNvSpPr>
            <a:spLocks noGrp="1"/>
          </p:cNvSpPr>
          <p:nvPr>
            <p:ph type="body" sz="quarter" idx="15"/>
          </p:nvPr>
        </p:nvSpPr>
        <p:spPr>
          <a:xfrm>
            <a:off x="660400" y="1391038"/>
            <a:ext cx="3636963" cy="4461293"/>
          </a:xfrm>
        </p:spPr>
        <p:txBody>
          <a:bodyPr/>
          <a:lstStyle>
            <a:lvl1pPr>
              <a:spcBef>
                <a:spcPts val="1200"/>
              </a:spcBef>
              <a:defRPr>
                <a:latin typeface="+mj-lt"/>
              </a:defRPr>
            </a:lvl1pPr>
            <a:lvl2pPr>
              <a:defRPr sz="1600"/>
            </a:lvl2pPr>
          </a:lstStyle>
          <a:p>
            <a:pPr lvl="0"/>
            <a:r>
              <a:rPr lang="en-US"/>
              <a:t>Click to edit Master text styles</a:t>
            </a:r>
          </a:p>
          <a:p>
            <a:pPr lvl="1"/>
            <a:r>
              <a:rPr lang="en-US"/>
              <a:t>Second level</a:t>
            </a:r>
          </a:p>
        </p:txBody>
      </p:sp>
      <p:sp>
        <p:nvSpPr>
          <p:cNvPr id="11" name="Title 1"/>
          <p:cNvSpPr>
            <a:spLocks noGrp="1"/>
          </p:cNvSpPr>
          <p:nvPr>
            <p:ph type="title"/>
          </p:nvPr>
        </p:nvSpPr>
        <p:spPr>
          <a:xfrm>
            <a:off x="660401" y="40115"/>
            <a:ext cx="10604500" cy="960513"/>
          </a:xfrm>
        </p:spPr>
        <p:txBody>
          <a:bodyPr/>
          <a:lstStyle/>
          <a:p>
            <a:r>
              <a:rPr lang="en-US"/>
              <a:t>Click to edit Master title style</a:t>
            </a:r>
            <a:endParaRPr lang="en-US" dirty="0"/>
          </a:p>
        </p:txBody>
      </p:sp>
      <p:cxnSp>
        <p:nvCxnSpPr>
          <p:cNvPr id="4" name="Straight Connector 3">
            <a:extLst>
              <a:ext uri="{FF2B5EF4-FFF2-40B4-BE49-F238E27FC236}">
                <a16:creationId xmlns:a16="http://schemas.microsoft.com/office/drawing/2014/main" id="{47BA2BDE-8E70-6BCE-3B78-A214B5204341}"/>
              </a:ext>
            </a:extLst>
          </p:cNvPr>
          <p:cNvCxnSpPr/>
          <p:nvPr userDrawn="1"/>
        </p:nvCxnSpPr>
        <p:spPr bwMode="gray">
          <a:xfrm>
            <a:off x="660063" y="1138865"/>
            <a:ext cx="1846263" cy="0"/>
          </a:xfrm>
          <a:prstGeom prst="line">
            <a:avLst/>
          </a:prstGeom>
          <a:ln w="44450">
            <a:gradFill>
              <a:gsLst>
                <a:gs pos="0">
                  <a:srgbClr val="000106"/>
                </a:gs>
                <a:gs pos="100000">
                  <a:srgbClr val="FFC000"/>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02489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B46C15E-D4A6-4D6D-A89F-B4CDE6B3DEFE}" type="slidenum">
              <a:rPr lang="en-US" smtClean="0"/>
              <a:t>‹#›</a:t>
            </a:fld>
            <a:endParaRPr lang="en-US"/>
          </a:p>
        </p:txBody>
      </p:sp>
    </p:spTree>
    <p:extLst>
      <p:ext uri="{BB962C8B-B14F-4D97-AF65-F5344CB8AC3E}">
        <p14:creationId xmlns:p14="http://schemas.microsoft.com/office/powerpoint/2010/main" val="867308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46C15E-D4A6-4D6D-A89F-B4CDE6B3DEFE}" type="slidenum">
              <a:rPr lang="en-US" smtClean="0"/>
              <a:t>‹#›</a:t>
            </a:fld>
            <a:endParaRPr lang="en-US"/>
          </a:p>
        </p:txBody>
      </p:sp>
    </p:spTree>
    <p:extLst>
      <p:ext uri="{BB962C8B-B14F-4D97-AF65-F5344CB8AC3E}">
        <p14:creationId xmlns:p14="http://schemas.microsoft.com/office/powerpoint/2010/main" val="513733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End Slide - Bug">
    <p:bg>
      <p:bgPr>
        <a:solidFill>
          <a:srgbClr val="FFFFFF"/>
        </a:solidFill>
        <a:effectLst/>
      </p:bgPr>
    </p:bg>
    <p:spTree>
      <p:nvGrpSpPr>
        <p:cNvPr id="1" name=""/>
        <p:cNvGrpSpPr/>
        <p:nvPr/>
      </p:nvGrpSpPr>
      <p:grpSpPr>
        <a:xfrm>
          <a:off x="0" y="0"/>
          <a:ext cx="0" cy="0"/>
          <a:chOff x="0" y="0"/>
          <a:chExt cx="0" cy="0"/>
        </a:xfrm>
      </p:grpSpPr>
      <p:pic>
        <p:nvPicPr>
          <p:cNvPr id="4" name="Graphic 6">
            <a:extLst>
              <a:ext uri="{FF2B5EF4-FFF2-40B4-BE49-F238E27FC236}">
                <a16:creationId xmlns:a16="http://schemas.microsoft.com/office/drawing/2014/main" id="{E48C19D5-9999-E6AC-1E93-A0182EF7DA05}"/>
              </a:ext>
            </a:extLst>
          </p:cNvPr>
          <p:cNvPicPr>
            <a:picLocks noChangeAspect="1"/>
          </p:cNvPicPr>
          <p:nvPr userDrawn="1"/>
        </p:nvPicPr>
        <p:blipFill>
          <a:blip r:embed="rId2"/>
          <a:srcRect/>
          <a:stretch/>
        </p:blipFill>
        <p:spPr>
          <a:xfrm>
            <a:off x="4158929" y="2642372"/>
            <a:ext cx="3874142" cy="1573255"/>
          </a:xfrm>
          <a:prstGeom prst="rect">
            <a:avLst/>
          </a:prstGeom>
        </p:spPr>
      </p:pic>
    </p:spTree>
    <p:extLst>
      <p:ext uri="{BB962C8B-B14F-4D97-AF65-F5344CB8AC3E}">
        <p14:creationId xmlns:p14="http://schemas.microsoft.com/office/powerpoint/2010/main" val="339970455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xecutive Summary Option B">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1" y="40118"/>
            <a:ext cx="6410924"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6" name="Text Placeholder 5"/>
          <p:cNvSpPr>
            <a:spLocks noGrp="1"/>
          </p:cNvSpPr>
          <p:nvPr>
            <p:ph type="body" sz="quarter" idx="12"/>
          </p:nvPr>
        </p:nvSpPr>
        <p:spPr>
          <a:xfrm>
            <a:off x="660364" y="1176842"/>
            <a:ext cx="6411384" cy="4675491"/>
          </a:xfrm>
        </p:spPr>
        <p:txBody>
          <a:bodyPr/>
          <a:lstStyle>
            <a:lvl1pPr marL="0" indent="0">
              <a:buNone/>
              <a:defRPr sz="1600">
                <a:latin typeface="+mj-lt"/>
              </a:defRPr>
            </a:lvl1pPr>
            <a:lvl2pPr marL="232828" indent="-228594">
              <a:spcBef>
                <a:spcPts val="400"/>
              </a:spcBef>
              <a:defRPr sz="1400"/>
            </a:lvl2pPr>
            <a:lvl3pPr marL="690016" indent="-228594">
              <a:spcBef>
                <a:spcPts val="400"/>
              </a:spcBef>
              <a:defRPr sz="1400"/>
            </a:lvl3pPr>
            <a:lvl4pPr marL="1147205" indent="-228594">
              <a:spcBef>
                <a:spcPts val="400"/>
              </a:spcBef>
              <a:defRPr sz="1400"/>
            </a:lvl4pPr>
            <a:lvl5pPr marL="1604393" indent="-228594">
              <a:spcBef>
                <a:spcPts val="4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22786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37150"/>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8" name="Text Placeholder 2"/>
          <p:cNvSpPr>
            <a:spLocks noGrp="1"/>
          </p:cNvSpPr>
          <p:nvPr>
            <p:ph idx="1"/>
          </p:nvPr>
        </p:nvSpPr>
        <p:spPr>
          <a:xfrm>
            <a:off x="660400" y="1178731"/>
            <a:ext cx="10604501" cy="465513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538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7"/>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6" name="Text Placeholder 6"/>
          <p:cNvSpPr>
            <a:spLocks noGrp="1"/>
          </p:cNvSpPr>
          <p:nvPr>
            <p:ph type="body" sz="quarter" idx="14" hasCustomPrompt="1"/>
          </p:nvPr>
        </p:nvSpPr>
        <p:spPr>
          <a:xfrm>
            <a:off x="1766401" y="4779963"/>
            <a:ext cx="2455863" cy="314327"/>
          </a:xfrm>
        </p:spPr>
        <p:txBody>
          <a:bodyPr anchor="b" anchorCtr="0"/>
          <a:lstStyle>
            <a:lvl1pPr marL="0" indent="0">
              <a:buNone/>
              <a:defRPr sz="1867">
                <a:latin typeface="+mj-lt"/>
              </a:defRPr>
            </a:lvl1pPr>
          </a:lstStyle>
          <a:p>
            <a:pPr lvl="0"/>
            <a:r>
              <a:rPr lang="en-US" dirty="0"/>
              <a:t>Edit Master subtitle</a:t>
            </a:r>
          </a:p>
        </p:txBody>
      </p:sp>
      <p:sp>
        <p:nvSpPr>
          <p:cNvPr id="7" name="Text Placeholder 6"/>
          <p:cNvSpPr>
            <a:spLocks noGrp="1"/>
          </p:cNvSpPr>
          <p:nvPr>
            <p:ph type="body" sz="quarter" idx="15" hasCustomPrompt="1"/>
          </p:nvPr>
        </p:nvSpPr>
        <p:spPr>
          <a:xfrm>
            <a:off x="4907817" y="4779963"/>
            <a:ext cx="2455863" cy="314327"/>
          </a:xfrm>
        </p:spPr>
        <p:txBody>
          <a:bodyPr anchor="b" anchorCtr="0"/>
          <a:lstStyle>
            <a:lvl1pPr marL="0" indent="0">
              <a:buNone/>
              <a:defRPr sz="1867">
                <a:latin typeface="+mj-lt"/>
              </a:defRPr>
            </a:lvl1pPr>
          </a:lstStyle>
          <a:p>
            <a:pPr lvl="0"/>
            <a:r>
              <a:rPr lang="en-US" dirty="0"/>
              <a:t>Edit Master subtitle</a:t>
            </a:r>
          </a:p>
        </p:txBody>
      </p:sp>
      <p:sp>
        <p:nvSpPr>
          <p:cNvPr id="9" name="Text Placeholder 6"/>
          <p:cNvSpPr>
            <a:spLocks noGrp="1"/>
          </p:cNvSpPr>
          <p:nvPr>
            <p:ph type="body" sz="quarter" idx="16" hasCustomPrompt="1"/>
          </p:nvPr>
        </p:nvSpPr>
        <p:spPr>
          <a:xfrm>
            <a:off x="8049233" y="4779963"/>
            <a:ext cx="2455863" cy="314327"/>
          </a:xfrm>
        </p:spPr>
        <p:txBody>
          <a:bodyPr anchor="b" anchorCtr="0"/>
          <a:lstStyle>
            <a:lvl1pPr marL="0" indent="0">
              <a:buNone/>
              <a:defRPr sz="1867">
                <a:latin typeface="+mj-lt"/>
              </a:defRPr>
            </a:lvl1pPr>
          </a:lstStyle>
          <a:p>
            <a:pPr lvl="0"/>
            <a:r>
              <a:rPr lang="en-US" dirty="0"/>
              <a:t>Edit Master subtitle</a:t>
            </a:r>
          </a:p>
        </p:txBody>
      </p:sp>
      <p:sp>
        <p:nvSpPr>
          <p:cNvPr id="10" name="Text Placeholder 4"/>
          <p:cNvSpPr>
            <a:spLocks noGrp="1"/>
          </p:cNvSpPr>
          <p:nvPr>
            <p:ph type="body" sz="quarter" idx="17"/>
          </p:nvPr>
        </p:nvSpPr>
        <p:spPr>
          <a:xfrm>
            <a:off x="1766401" y="5162553"/>
            <a:ext cx="2455863" cy="674687"/>
          </a:xfrm>
        </p:spPr>
        <p:txBody>
          <a:bodyPr/>
          <a:lstStyle>
            <a:lvl1pPr marL="0" indent="0">
              <a:buNone/>
              <a:defRPr sz="1400"/>
            </a:lvl1pPr>
          </a:lstStyle>
          <a:p>
            <a:pPr lvl="0"/>
            <a:r>
              <a:rPr lang="en-US"/>
              <a:t>Click to edit Master text styles</a:t>
            </a:r>
          </a:p>
        </p:txBody>
      </p:sp>
      <p:sp>
        <p:nvSpPr>
          <p:cNvPr id="11" name="Text Placeholder 4"/>
          <p:cNvSpPr>
            <a:spLocks noGrp="1"/>
          </p:cNvSpPr>
          <p:nvPr>
            <p:ph type="body" sz="quarter" idx="18"/>
          </p:nvPr>
        </p:nvSpPr>
        <p:spPr>
          <a:xfrm>
            <a:off x="4907817" y="5162553"/>
            <a:ext cx="2455863" cy="674687"/>
          </a:xfrm>
        </p:spPr>
        <p:txBody>
          <a:bodyPr/>
          <a:lstStyle>
            <a:lvl1pPr marL="0" indent="0">
              <a:buNone/>
              <a:defRPr sz="1400"/>
            </a:lvl1pPr>
          </a:lstStyle>
          <a:p>
            <a:pPr lvl="0"/>
            <a:r>
              <a:rPr lang="en-US"/>
              <a:t>Click to edit Master text styles</a:t>
            </a:r>
          </a:p>
        </p:txBody>
      </p:sp>
      <p:sp>
        <p:nvSpPr>
          <p:cNvPr id="12" name="Text Placeholder 4"/>
          <p:cNvSpPr>
            <a:spLocks noGrp="1"/>
          </p:cNvSpPr>
          <p:nvPr>
            <p:ph type="body" sz="quarter" idx="19"/>
          </p:nvPr>
        </p:nvSpPr>
        <p:spPr>
          <a:xfrm>
            <a:off x="8049233" y="5162553"/>
            <a:ext cx="2455863" cy="674687"/>
          </a:xfrm>
        </p:spPr>
        <p:txBody>
          <a:bodyPr/>
          <a:lstStyle>
            <a:lvl1pPr marL="0" indent="0">
              <a:buNone/>
              <a:defRPr sz="1400"/>
            </a:lvl1pPr>
          </a:lstStyle>
          <a:p>
            <a:pPr lvl="0"/>
            <a:r>
              <a:rPr lang="en-US"/>
              <a:t>Click to edit Master text styles</a:t>
            </a:r>
          </a:p>
        </p:txBody>
      </p:sp>
      <p:sp>
        <p:nvSpPr>
          <p:cNvPr id="16" name="Text Placeholder 17"/>
          <p:cNvSpPr>
            <a:spLocks noGrp="1"/>
          </p:cNvSpPr>
          <p:nvPr>
            <p:ph type="body" sz="quarter" idx="23"/>
          </p:nvPr>
        </p:nvSpPr>
        <p:spPr>
          <a:xfrm>
            <a:off x="660421" y="1180849"/>
            <a:ext cx="10604056" cy="673100"/>
          </a:xfrm>
        </p:spPr>
        <p:txBody>
          <a:bodyPr/>
          <a:lstStyle>
            <a:lvl1pPr marL="0" indent="0">
              <a:buFontTx/>
              <a:buNone/>
              <a:defRPr sz="1600"/>
            </a:lvl1pPr>
          </a:lstStyle>
          <a:p>
            <a:pPr lvl="0"/>
            <a:r>
              <a:rPr lang="en-US"/>
              <a:t>Click to edit Master text styles</a:t>
            </a:r>
          </a:p>
        </p:txBody>
      </p:sp>
      <p:sp>
        <p:nvSpPr>
          <p:cNvPr id="5" name="Picture Placeholder 4"/>
          <p:cNvSpPr>
            <a:spLocks noGrp="1"/>
          </p:cNvSpPr>
          <p:nvPr>
            <p:ph type="pic" sz="quarter" idx="27" hasCustomPrompt="1"/>
          </p:nvPr>
        </p:nvSpPr>
        <p:spPr>
          <a:xfrm>
            <a:off x="1767418" y="2260601"/>
            <a:ext cx="2455333" cy="2453217"/>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20" name="Picture Placeholder 4"/>
          <p:cNvSpPr>
            <a:spLocks noGrp="1"/>
          </p:cNvSpPr>
          <p:nvPr>
            <p:ph type="pic" sz="quarter" idx="28" hasCustomPrompt="1"/>
          </p:nvPr>
        </p:nvSpPr>
        <p:spPr>
          <a:xfrm>
            <a:off x="4907816" y="2260601"/>
            <a:ext cx="2455333" cy="2453217"/>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
        <p:nvSpPr>
          <p:cNvPr id="21" name="Picture Placeholder 4"/>
          <p:cNvSpPr>
            <a:spLocks noGrp="1"/>
          </p:cNvSpPr>
          <p:nvPr>
            <p:ph type="pic" sz="quarter" idx="29" hasCustomPrompt="1"/>
          </p:nvPr>
        </p:nvSpPr>
        <p:spPr>
          <a:xfrm>
            <a:off x="8049232" y="2260601"/>
            <a:ext cx="2455333" cy="2453217"/>
          </a:xfrm>
          <a:solidFill>
            <a:srgbClr val="EAEAEA"/>
          </a:solidFill>
        </p:spPr>
        <p:txBody>
          <a:bodyPr anchor="ctr" anchorCtr="0"/>
          <a:lstStyle>
            <a:lvl1pPr marL="0" indent="0" algn="ctr">
              <a:buFontTx/>
              <a:buNone/>
              <a:defRPr/>
            </a:lvl1pPr>
          </a:lstStyle>
          <a:p>
            <a:r>
              <a:rPr lang="en-US" dirty="0"/>
              <a:t>Click icon</a:t>
            </a:r>
            <a:br>
              <a:rPr lang="en-US" dirty="0"/>
            </a:br>
            <a:br>
              <a:rPr lang="en-US" dirty="0"/>
            </a:br>
            <a:r>
              <a:rPr lang="en-US" dirty="0"/>
              <a:t>to insert picture</a:t>
            </a:r>
          </a:p>
        </p:txBody>
      </p:sp>
    </p:spTree>
    <p:extLst>
      <p:ext uri="{BB962C8B-B14F-4D97-AF65-F5344CB8AC3E}">
        <p14:creationId xmlns:p14="http://schemas.microsoft.com/office/powerpoint/2010/main" val="427911692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5"/>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18" name="Text Placeholder 17"/>
          <p:cNvSpPr>
            <a:spLocks noGrp="1"/>
          </p:cNvSpPr>
          <p:nvPr>
            <p:ph type="body" sz="quarter" idx="23"/>
          </p:nvPr>
        </p:nvSpPr>
        <p:spPr>
          <a:xfrm>
            <a:off x="660421" y="1180847"/>
            <a:ext cx="10604056" cy="673100"/>
          </a:xfrm>
        </p:spPr>
        <p:txBody>
          <a:bodyPr/>
          <a:lstStyle>
            <a:lvl1pPr marL="0" indent="0">
              <a:buFontTx/>
              <a:buNone/>
              <a:defRPr sz="1600"/>
            </a:lvl1pPr>
          </a:lstStyle>
          <a:p>
            <a:pPr lvl="0"/>
            <a:r>
              <a:rPr lang="en-US"/>
              <a:t>Click to edit Master text styles</a:t>
            </a:r>
          </a:p>
        </p:txBody>
      </p:sp>
      <p:sp>
        <p:nvSpPr>
          <p:cNvPr id="13" name="Text Placeholder 6"/>
          <p:cNvSpPr>
            <a:spLocks noGrp="1"/>
          </p:cNvSpPr>
          <p:nvPr>
            <p:ph type="body" sz="quarter" idx="14" hasCustomPrompt="1"/>
          </p:nvPr>
        </p:nvSpPr>
        <p:spPr>
          <a:xfrm>
            <a:off x="1766401" y="4779963"/>
            <a:ext cx="2455863" cy="314327"/>
          </a:xfrm>
        </p:spPr>
        <p:txBody>
          <a:bodyPr anchor="b" anchorCtr="0"/>
          <a:lstStyle>
            <a:lvl1pPr marL="0" indent="0">
              <a:buNone/>
              <a:defRPr sz="1867">
                <a:latin typeface="+mj-lt"/>
              </a:defRPr>
            </a:lvl1pPr>
          </a:lstStyle>
          <a:p>
            <a:pPr lvl="0"/>
            <a:r>
              <a:rPr lang="en-US" dirty="0"/>
              <a:t>Edit Master subtitle</a:t>
            </a:r>
          </a:p>
        </p:txBody>
      </p:sp>
      <p:sp>
        <p:nvSpPr>
          <p:cNvPr id="14" name="Text Placeholder 6"/>
          <p:cNvSpPr>
            <a:spLocks noGrp="1"/>
          </p:cNvSpPr>
          <p:nvPr>
            <p:ph type="body" sz="quarter" idx="15" hasCustomPrompt="1"/>
          </p:nvPr>
        </p:nvSpPr>
        <p:spPr>
          <a:xfrm>
            <a:off x="4907817" y="4779963"/>
            <a:ext cx="2455863" cy="314327"/>
          </a:xfrm>
        </p:spPr>
        <p:txBody>
          <a:bodyPr anchor="b" anchorCtr="0"/>
          <a:lstStyle>
            <a:lvl1pPr marL="0" indent="0">
              <a:buNone/>
              <a:defRPr sz="1867">
                <a:latin typeface="+mj-lt"/>
              </a:defRPr>
            </a:lvl1pPr>
          </a:lstStyle>
          <a:p>
            <a:pPr lvl="0"/>
            <a:r>
              <a:rPr lang="en-US" dirty="0"/>
              <a:t>Edit Master subtitle</a:t>
            </a:r>
          </a:p>
        </p:txBody>
      </p:sp>
      <p:sp>
        <p:nvSpPr>
          <p:cNvPr id="15" name="Text Placeholder 6"/>
          <p:cNvSpPr>
            <a:spLocks noGrp="1"/>
          </p:cNvSpPr>
          <p:nvPr>
            <p:ph type="body" sz="quarter" idx="16" hasCustomPrompt="1"/>
          </p:nvPr>
        </p:nvSpPr>
        <p:spPr>
          <a:xfrm>
            <a:off x="8049233" y="4779963"/>
            <a:ext cx="2455863" cy="314327"/>
          </a:xfrm>
        </p:spPr>
        <p:txBody>
          <a:bodyPr anchor="b" anchorCtr="0"/>
          <a:lstStyle>
            <a:lvl1pPr marL="0" indent="0">
              <a:buNone/>
              <a:defRPr sz="1867">
                <a:latin typeface="+mj-lt"/>
              </a:defRPr>
            </a:lvl1pPr>
          </a:lstStyle>
          <a:p>
            <a:pPr lvl="0"/>
            <a:r>
              <a:rPr lang="en-US" dirty="0"/>
              <a:t>Edit Master subtitle</a:t>
            </a:r>
          </a:p>
        </p:txBody>
      </p:sp>
      <p:sp>
        <p:nvSpPr>
          <p:cNvPr id="16" name="Text Placeholder 4"/>
          <p:cNvSpPr>
            <a:spLocks noGrp="1"/>
          </p:cNvSpPr>
          <p:nvPr>
            <p:ph type="body" sz="quarter" idx="17"/>
          </p:nvPr>
        </p:nvSpPr>
        <p:spPr>
          <a:xfrm>
            <a:off x="1766401" y="5162553"/>
            <a:ext cx="2455863" cy="674687"/>
          </a:xfrm>
        </p:spPr>
        <p:txBody>
          <a:bodyPr/>
          <a:lstStyle>
            <a:lvl1pPr marL="0" indent="0">
              <a:buNone/>
              <a:defRPr sz="1400"/>
            </a:lvl1pPr>
          </a:lstStyle>
          <a:p>
            <a:pPr lvl="0"/>
            <a:r>
              <a:rPr lang="en-US"/>
              <a:t>Click to edit Master text styles</a:t>
            </a:r>
          </a:p>
        </p:txBody>
      </p:sp>
      <p:sp>
        <p:nvSpPr>
          <p:cNvPr id="17" name="Text Placeholder 4"/>
          <p:cNvSpPr>
            <a:spLocks noGrp="1"/>
          </p:cNvSpPr>
          <p:nvPr>
            <p:ph type="body" sz="quarter" idx="18"/>
          </p:nvPr>
        </p:nvSpPr>
        <p:spPr>
          <a:xfrm>
            <a:off x="4907817" y="5162553"/>
            <a:ext cx="2455863" cy="674687"/>
          </a:xfrm>
        </p:spPr>
        <p:txBody>
          <a:bodyPr/>
          <a:lstStyle>
            <a:lvl1pPr marL="0" indent="0">
              <a:buNone/>
              <a:defRPr sz="1400"/>
            </a:lvl1pPr>
          </a:lstStyle>
          <a:p>
            <a:pPr lvl="0"/>
            <a:r>
              <a:rPr lang="en-US"/>
              <a:t>Click to edit Master text styles</a:t>
            </a:r>
          </a:p>
        </p:txBody>
      </p:sp>
      <p:sp>
        <p:nvSpPr>
          <p:cNvPr id="19" name="Text Placeholder 4"/>
          <p:cNvSpPr>
            <a:spLocks noGrp="1"/>
          </p:cNvSpPr>
          <p:nvPr>
            <p:ph type="body" sz="quarter" idx="19"/>
          </p:nvPr>
        </p:nvSpPr>
        <p:spPr>
          <a:xfrm>
            <a:off x="8049233" y="5162553"/>
            <a:ext cx="2455863" cy="674687"/>
          </a:xfrm>
        </p:spPr>
        <p:txBody>
          <a:bodyPr/>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374152113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w Accent Ba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40118"/>
            <a:ext cx="10604501" cy="960513"/>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10" name="Text Placeholder 9"/>
          <p:cNvSpPr>
            <a:spLocks noGrp="1"/>
          </p:cNvSpPr>
          <p:nvPr>
            <p:ph type="body" sz="quarter" idx="12"/>
          </p:nvPr>
        </p:nvSpPr>
        <p:spPr>
          <a:xfrm>
            <a:off x="660400" y="1391041"/>
            <a:ext cx="10604501" cy="44686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07240733-5109-AD65-89F9-414453A79362}"/>
              </a:ext>
            </a:extLst>
          </p:cNvPr>
          <p:cNvCxnSpPr/>
          <p:nvPr userDrawn="1"/>
        </p:nvCxnSpPr>
        <p:spPr bwMode="gray">
          <a:xfrm>
            <a:off x="660063" y="1165759"/>
            <a:ext cx="1846263" cy="0"/>
          </a:xfrm>
          <a:prstGeom prst="line">
            <a:avLst/>
          </a:prstGeom>
          <a:ln w="44450">
            <a:gradFill>
              <a:gsLst>
                <a:gs pos="0">
                  <a:srgbClr val="000106"/>
                </a:gs>
                <a:gs pos="100000">
                  <a:srgbClr val="FFC000"/>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44907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 and Content w Accent Bar">
    <p:bg>
      <p:bgPr>
        <a:solidFill>
          <a:srgbClr val="FFFFFF"/>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660401" y="1363353"/>
            <a:ext cx="10604500" cy="44734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49743" y="255582"/>
            <a:ext cx="10604501" cy="47056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B46C15E-D4A6-4D6D-A89F-B4CDE6B3DEFE}" type="slidenum">
              <a:rPr lang="en-US" smtClean="0"/>
              <a:t>‹#›</a:t>
            </a:fld>
            <a:endParaRPr lang="en-US"/>
          </a:p>
        </p:txBody>
      </p:sp>
      <p:sp>
        <p:nvSpPr>
          <p:cNvPr id="9" name="Text Placeholder 6"/>
          <p:cNvSpPr>
            <a:spLocks noGrp="1"/>
          </p:cNvSpPr>
          <p:nvPr>
            <p:ph type="body" sz="quarter" idx="13" hasCustomPrompt="1"/>
          </p:nvPr>
        </p:nvSpPr>
        <p:spPr>
          <a:xfrm>
            <a:off x="649743" y="952410"/>
            <a:ext cx="10593844" cy="314327"/>
          </a:xfrm>
        </p:spPr>
        <p:txBody>
          <a:bodyPr anchor="b" anchorCtr="0"/>
          <a:lstStyle>
            <a:lvl1pPr marL="0" indent="0">
              <a:buNone/>
              <a:defRPr sz="2133">
                <a:latin typeface="+mj-lt"/>
              </a:defRPr>
            </a:lvl1pPr>
          </a:lstStyle>
          <a:p>
            <a:pPr lvl="0"/>
            <a:r>
              <a:rPr lang="en-US" dirty="0"/>
              <a:t>Edit Master subtitle</a:t>
            </a:r>
          </a:p>
        </p:txBody>
      </p:sp>
      <p:cxnSp>
        <p:nvCxnSpPr>
          <p:cNvPr id="5" name="Straight Connector 4">
            <a:extLst>
              <a:ext uri="{FF2B5EF4-FFF2-40B4-BE49-F238E27FC236}">
                <a16:creationId xmlns:a16="http://schemas.microsoft.com/office/drawing/2014/main" id="{539071D0-39F5-C27E-D5E0-67E76A9100F6}"/>
              </a:ext>
            </a:extLst>
          </p:cNvPr>
          <p:cNvCxnSpPr/>
          <p:nvPr userDrawn="1"/>
        </p:nvCxnSpPr>
        <p:spPr bwMode="gray">
          <a:xfrm>
            <a:off x="649743" y="844954"/>
            <a:ext cx="1846263" cy="0"/>
          </a:xfrm>
          <a:prstGeom prst="line">
            <a:avLst/>
          </a:prstGeom>
          <a:ln w="44450">
            <a:gradFill>
              <a:gsLst>
                <a:gs pos="0">
                  <a:srgbClr val="000106"/>
                </a:gs>
                <a:gs pos="100000">
                  <a:srgbClr val="FFC000"/>
                </a:gs>
              </a:gsLst>
              <a:lin ang="1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73616"/>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bwMode="gray">
          <a:xfrm>
            <a:off x="11191568" y="6171513"/>
            <a:ext cx="768096" cy="499161"/>
          </a:xfrm>
          <a:prstGeom prst="rect">
            <a:avLst/>
          </a:prstGeom>
          <a:noFill/>
        </p:spPr>
        <p:txBody>
          <a:bodyPr vert="horz" lIns="0" tIns="45720" rIns="137160" bIns="0" rtlCol="0" anchor="ctr"/>
          <a:lstStyle>
            <a:lvl1pPr algn="r">
              <a:defRPr sz="1067">
                <a:solidFill>
                  <a:schemeClr val="tx1"/>
                </a:solidFill>
              </a:defRPr>
            </a:lvl1pPr>
          </a:lstStyle>
          <a:p>
            <a:fld id="{CB46C15E-D4A6-4D6D-A89F-B4CDE6B3DEFE}" type="slidenum">
              <a:rPr lang="en-US" smtClean="0"/>
              <a:t>‹#›</a:t>
            </a:fld>
            <a:endParaRPr lang="en-US"/>
          </a:p>
        </p:txBody>
      </p:sp>
      <p:sp>
        <p:nvSpPr>
          <p:cNvPr id="2" name="Title Placeholder 1"/>
          <p:cNvSpPr>
            <a:spLocks noGrp="1"/>
          </p:cNvSpPr>
          <p:nvPr>
            <p:ph type="title"/>
          </p:nvPr>
        </p:nvSpPr>
        <p:spPr>
          <a:xfrm>
            <a:off x="669362" y="35861"/>
            <a:ext cx="10604501" cy="960513"/>
          </a:xfrm>
          <a:prstGeom prst="rect">
            <a:avLst/>
          </a:prstGeom>
        </p:spPr>
        <p:txBody>
          <a:bodyPr vert="horz" lIns="0" tIns="0" rIns="0" bIns="0" rtlCol="0" anchor="b" anchorCtr="0">
            <a:noAutofit/>
          </a:bodyPr>
          <a:lstStyle/>
          <a:p>
            <a:r>
              <a:rPr lang="en-US" dirty="0"/>
              <a:t>Click to edit Master title</a:t>
            </a:r>
          </a:p>
        </p:txBody>
      </p:sp>
      <p:sp>
        <p:nvSpPr>
          <p:cNvPr id="3" name="Text Placeholder 2"/>
          <p:cNvSpPr>
            <a:spLocks noGrp="1"/>
          </p:cNvSpPr>
          <p:nvPr>
            <p:ph type="body" idx="1"/>
          </p:nvPr>
        </p:nvSpPr>
        <p:spPr>
          <a:xfrm>
            <a:off x="669362" y="1177441"/>
            <a:ext cx="10604501" cy="465513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65BA07F-D7B6-61EF-99FC-223B2994F63A}"/>
              </a:ext>
            </a:extLst>
          </p:cNvPr>
          <p:cNvSpPr txBox="1">
            <a:spLocks/>
          </p:cNvSpPr>
          <p:nvPr userDrawn="1"/>
        </p:nvSpPr>
        <p:spPr>
          <a:xfrm>
            <a:off x="669362" y="6371431"/>
            <a:ext cx="1706282" cy="236893"/>
          </a:xfrm>
          <a:prstGeom prst="rect">
            <a:avLst/>
          </a:prstGeom>
        </p:spPr>
        <p:txBody>
          <a:bodyPr vert="horz" lIns="0" tIns="0" rIns="0" bIns="0" rtlCol="0" anchor="ctr"/>
          <a:lstStyle>
            <a:defPPr>
              <a:defRPr lang="en-US"/>
            </a:defPPr>
            <a:lvl1pPr marL="0" algn="l" defTabSz="457200" rtl="0" eaLnBrk="1" latinLnBrk="0" hangingPunct="1">
              <a:defRPr sz="700" kern="1200">
                <a:solidFill>
                  <a:srgbClr val="7778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33" dirty="0"/>
              <a:t>Alex Lift LLC</a:t>
            </a:r>
          </a:p>
        </p:txBody>
      </p:sp>
      <p:sp>
        <p:nvSpPr>
          <p:cNvPr id="7" name="Footer Placeholder 4">
            <a:extLst>
              <a:ext uri="{FF2B5EF4-FFF2-40B4-BE49-F238E27FC236}">
                <a16:creationId xmlns:a16="http://schemas.microsoft.com/office/drawing/2014/main" id="{93D24630-F158-909F-9FF4-52A99599C785}"/>
              </a:ext>
            </a:extLst>
          </p:cNvPr>
          <p:cNvSpPr txBox="1">
            <a:spLocks/>
          </p:cNvSpPr>
          <p:nvPr userDrawn="1"/>
        </p:nvSpPr>
        <p:spPr>
          <a:xfrm>
            <a:off x="5118265" y="6309082"/>
            <a:ext cx="1702922" cy="361592"/>
          </a:xfrm>
          <a:prstGeom prst="rect">
            <a:avLst/>
          </a:prstGeom>
        </p:spPr>
        <p:txBody>
          <a:bodyPr vert="horz" lIns="0" tIns="0" rIns="0" bIns="0" rtlCol="0" anchor="ctr"/>
          <a:lstStyle>
            <a:defPPr>
              <a:defRPr lang="en-US"/>
            </a:defPPr>
            <a:lvl1pPr marL="0" algn="l" defTabSz="457200" rtl="0" eaLnBrk="1" latinLnBrk="0" hangingPunct="1">
              <a:defRPr sz="700" kern="1200">
                <a:solidFill>
                  <a:srgbClr val="7778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33" dirty="0"/>
              <a:t>Confidential</a:t>
            </a:r>
          </a:p>
        </p:txBody>
      </p:sp>
      <p:pic>
        <p:nvPicPr>
          <p:cNvPr id="4" name="Graphic 6">
            <a:extLst>
              <a:ext uri="{FF2B5EF4-FFF2-40B4-BE49-F238E27FC236}">
                <a16:creationId xmlns:a16="http://schemas.microsoft.com/office/drawing/2014/main" id="{9C4EC9DD-F59F-C255-7896-B8A5AFE16F74}"/>
              </a:ext>
            </a:extLst>
          </p:cNvPr>
          <p:cNvPicPr>
            <a:picLocks noChangeAspect="1"/>
          </p:cNvPicPr>
          <p:nvPr userDrawn="1"/>
        </p:nvPicPr>
        <p:blipFill>
          <a:blip r:embed="rId36"/>
          <a:srcRect/>
          <a:stretch/>
        </p:blipFill>
        <p:spPr>
          <a:xfrm>
            <a:off x="10499393" y="0"/>
            <a:ext cx="1601165" cy="650219"/>
          </a:xfrm>
          <a:prstGeom prst="rect">
            <a:avLst/>
          </a:prstGeom>
        </p:spPr>
      </p:pic>
    </p:spTree>
    <p:extLst>
      <p:ext uri="{BB962C8B-B14F-4D97-AF65-F5344CB8AC3E}">
        <p14:creationId xmlns:p14="http://schemas.microsoft.com/office/powerpoint/2010/main" val="3578980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Lst>
  <p:hf hdr="0" ftr="0" dt="0"/>
  <p:txStyles>
    <p:titleStyle>
      <a:lvl1pPr algn="l" defTabSz="914377" rtl="0" eaLnBrk="1" latinLnBrk="0" hangingPunct="1">
        <a:lnSpc>
          <a:spcPct val="90000"/>
        </a:lnSpc>
        <a:spcBef>
          <a:spcPct val="0"/>
        </a:spcBef>
        <a:buNone/>
        <a:defRPr sz="3200" kern="1200">
          <a:solidFill>
            <a:srgbClr val="000106"/>
          </a:solidFill>
          <a:latin typeface="+mj-lt"/>
          <a:ea typeface="+mj-ea"/>
          <a:cs typeface="+mj-cs"/>
        </a:defRPr>
      </a:lvl1pPr>
    </p:titleStyle>
    <p:bodyStyle>
      <a:lvl1pPr marL="228594" indent="-228594" algn="l" defTabSz="914377" rtl="0" eaLnBrk="1" latinLnBrk="0" hangingPunct="1">
        <a:lnSpc>
          <a:spcPct val="100000"/>
        </a:lnSpc>
        <a:spcBef>
          <a:spcPts val="800"/>
        </a:spcBef>
        <a:buClr>
          <a:srgbClr val="FFC000"/>
        </a:buClr>
        <a:buFont typeface="Arial" panose="020B0604020202020204" pitchFamily="34" charset="0"/>
        <a:buChar char="•"/>
        <a:defRPr sz="1867" kern="1200">
          <a:solidFill>
            <a:srgbClr val="000106"/>
          </a:solidFill>
          <a:latin typeface="+mn-lt"/>
          <a:ea typeface="+mn-ea"/>
          <a:cs typeface="+mn-cs"/>
        </a:defRPr>
      </a:lvl1pPr>
      <a:lvl2pPr marL="685783" indent="-228594" algn="l" defTabSz="914377" rtl="0" eaLnBrk="1" latinLnBrk="0" hangingPunct="1">
        <a:lnSpc>
          <a:spcPct val="100000"/>
        </a:lnSpc>
        <a:spcBef>
          <a:spcPts val="800"/>
        </a:spcBef>
        <a:buClr>
          <a:srgbClr val="FFC000"/>
        </a:buClr>
        <a:buFont typeface="GM Global Sans Plain" panose="020B0502050302020203" pitchFamily="34" charset="0"/>
        <a:buChar char="–"/>
        <a:defRPr sz="1867" kern="1200">
          <a:solidFill>
            <a:srgbClr val="000106"/>
          </a:solidFill>
          <a:latin typeface="+mn-lt"/>
          <a:ea typeface="+mn-ea"/>
          <a:cs typeface="+mn-cs"/>
        </a:defRPr>
      </a:lvl2pPr>
      <a:lvl3pPr marL="1142971" indent="-228594" algn="l" defTabSz="914377" rtl="0" eaLnBrk="1" latinLnBrk="0" hangingPunct="1">
        <a:lnSpc>
          <a:spcPct val="100000"/>
        </a:lnSpc>
        <a:spcBef>
          <a:spcPts val="800"/>
        </a:spcBef>
        <a:buClr>
          <a:srgbClr val="FFC000"/>
        </a:buClr>
        <a:buFont typeface="Arial" panose="020B0604020202020204" pitchFamily="34" charset="0"/>
        <a:buChar char="•"/>
        <a:defRPr sz="1867" kern="1200">
          <a:solidFill>
            <a:srgbClr val="000106"/>
          </a:solidFill>
          <a:latin typeface="+mn-lt"/>
          <a:ea typeface="+mn-ea"/>
          <a:cs typeface="+mn-cs"/>
        </a:defRPr>
      </a:lvl3pPr>
      <a:lvl4pPr marL="1600160" indent="-228594" algn="l" defTabSz="914377" rtl="0" eaLnBrk="1" latinLnBrk="0" hangingPunct="1">
        <a:lnSpc>
          <a:spcPct val="100000"/>
        </a:lnSpc>
        <a:spcBef>
          <a:spcPts val="800"/>
        </a:spcBef>
        <a:buClr>
          <a:srgbClr val="FFC000"/>
        </a:buClr>
        <a:buFont typeface="GM Global Sans Plain" panose="020B0502050302020203" pitchFamily="34" charset="0"/>
        <a:buChar char="–"/>
        <a:defRPr sz="1867" kern="1200">
          <a:solidFill>
            <a:srgbClr val="000106"/>
          </a:solidFill>
          <a:latin typeface="+mn-lt"/>
          <a:ea typeface="+mn-ea"/>
          <a:cs typeface="+mn-cs"/>
        </a:defRPr>
      </a:lvl4pPr>
      <a:lvl5pPr marL="2057349" indent="-228594" algn="l" defTabSz="914377" rtl="0" eaLnBrk="1" latinLnBrk="0" hangingPunct="1">
        <a:lnSpc>
          <a:spcPct val="100000"/>
        </a:lnSpc>
        <a:spcBef>
          <a:spcPts val="800"/>
        </a:spcBef>
        <a:buClr>
          <a:srgbClr val="FFC000"/>
        </a:buClr>
        <a:buFont typeface="Arial" panose="020B0604020202020204" pitchFamily="34" charset="0"/>
        <a:buChar char="•"/>
        <a:defRPr sz="1867" kern="1200">
          <a:solidFill>
            <a:srgbClr val="000106"/>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
          <p15:clr>
            <a:srgbClr val="F26B43"/>
          </p15:clr>
        </p15:guide>
        <p15:guide id="2" pos="312">
          <p15:clr>
            <a:srgbClr val="F26B43"/>
          </p15:clr>
        </p15:guide>
        <p15:guide id="3" pos="5586">
          <p15:clr>
            <a:srgbClr val="F26B43"/>
          </p15:clr>
        </p15:guide>
        <p15:guide id="4" orient="horz" pos="3045">
          <p15:clr>
            <a:srgbClr val="F26B43"/>
          </p15:clr>
        </p15:guide>
        <p15:guide id="5" orient="horz" pos="2923">
          <p15:clr>
            <a:srgbClr val="F26B43"/>
          </p15:clr>
        </p15:guide>
        <p15:guide id="6" orient="horz" pos="715">
          <p15:clr>
            <a:srgbClr val="F26B43"/>
          </p15:clr>
        </p15:guide>
        <p15:guide id="7"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www.crestwood.com/2018/05/16/how-to-add-a-new-company-in-dynamics-gp-with-the-same-master-data/" TargetMode="External"/><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hyperlink" Target="https://www.mynextmove.org/profile/summary/53-7051.00" TargetMode="External"/><Relationship Id="rId3" Type="http://schemas.openxmlformats.org/officeDocument/2006/relationships/diagramLayout" Target="../diagrams/layout1.xml"/><Relationship Id="rId7" Type="http://schemas.openxmlformats.org/officeDocument/2006/relationships/image" Target="../media/image9.jp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2.xml"/><Relationship Id="rId1" Type="http://schemas.openxmlformats.org/officeDocument/2006/relationships/themeOverride" Target="../theme/themeOverride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hyperlink" Target="http://www.alexlift.com/" TargetMode="External"/><Relationship Id="rId2" Type="http://schemas.openxmlformats.org/officeDocument/2006/relationships/hyperlink" Target="mailto:sales@alexlift.com" TargetMode="External"/><Relationship Id="rId1" Type="http://schemas.openxmlformats.org/officeDocument/2006/relationships/slideLayout" Target="../slideLayouts/slideLayout22.xml"/><Relationship Id="rId4" Type="http://schemas.openxmlformats.org/officeDocument/2006/relationships/hyperlink" Target="https://maps.app.goo.gl/8NH25mGYMeRW3rNj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bject 2"/>
          <p:cNvSpPr txBox="1">
            <a:spLocks noGrp="1"/>
          </p:cNvSpPr>
          <p:nvPr>
            <p:ph type="ctrTitle"/>
          </p:nvPr>
        </p:nvSpPr>
        <p:spPr/>
        <p:txBody>
          <a:bodyPr/>
          <a:lstStyle/>
          <a:p>
            <a:r>
              <a:rPr lang="en-US" dirty="0">
                <a:solidFill>
                  <a:srgbClr val="000106"/>
                </a:solidFill>
              </a:rPr>
              <a:t>Alex Lift Company Profile</a:t>
            </a:r>
          </a:p>
        </p:txBody>
      </p:sp>
      <p:sp>
        <p:nvSpPr>
          <p:cNvPr id="9" name="Subtitle 8"/>
          <p:cNvSpPr>
            <a:spLocks noGrp="1"/>
          </p:cNvSpPr>
          <p:nvPr>
            <p:ph type="subTitle" idx="1"/>
          </p:nvPr>
        </p:nvSpPr>
        <p:spPr>
          <a:xfrm>
            <a:off x="660402" y="4718944"/>
            <a:ext cx="6302784" cy="752475"/>
          </a:xfrm>
        </p:spPr>
        <p:txBody>
          <a:bodyPr/>
          <a:lstStyle/>
          <a:p>
            <a:r>
              <a:rPr lang="en-US" dirty="0">
                <a:solidFill>
                  <a:srgbClr val="000106"/>
                </a:solidFill>
                <a:latin typeface="+mj-lt"/>
              </a:rPr>
              <a:t>May 2024</a:t>
            </a:r>
          </a:p>
        </p:txBody>
      </p:sp>
      <p:sp>
        <p:nvSpPr>
          <p:cNvPr id="3" name="Slide Number Placeholder 2"/>
          <p:cNvSpPr>
            <a:spLocks noGrp="1"/>
          </p:cNvSpPr>
          <p:nvPr>
            <p:ph type="sldNum" sz="quarter" idx="4"/>
          </p:nvPr>
        </p:nvSpPr>
        <p:spPr bwMode="gray">
          <a:prstGeom prst="rect">
            <a:avLst/>
          </a:prstGeom>
          <a:noFill/>
        </p:spPr>
        <p:txBody>
          <a:bodyPr vert="horz" lIns="0" tIns="45720" rIns="137160" bIns="0"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E42F99-047F-453F-A85C-58D0648A1D53}" type="slidenum">
              <a:rPr lang="en-US" smtClean="0"/>
              <a:pPr/>
              <a:t>1</a:t>
            </a:fld>
            <a:endParaRPr lang="en-US" dirty="0"/>
          </a:p>
        </p:txBody>
      </p:sp>
    </p:spTree>
    <p:extLst>
      <p:ext uri="{BB962C8B-B14F-4D97-AF65-F5344CB8AC3E}">
        <p14:creationId xmlns:p14="http://schemas.microsoft.com/office/powerpoint/2010/main" val="334848501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1E41E3-4D2C-29DA-64D8-EF462BCC9144}"/>
              </a:ext>
            </a:extLst>
          </p:cNvPr>
          <p:cNvSpPr>
            <a:spLocks noGrp="1"/>
          </p:cNvSpPr>
          <p:nvPr>
            <p:ph type="sldNum" sz="quarter" idx="4294967295"/>
          </p:nvPr>
        </p:nvSpPr>
        <p:spPr>
          <a:xfrm>
            <a:off x="11423650" y="6172200"/>
            <a:ext cx="768350" cy="498475"/>
          </a:xfrm>
        </p:spPr>
        <p:txBody>
          <a:bodyPr/>
          <a:lstStyle/>
          <a:p>
            <a:fld id="{CB46C15E-D4A6-4D6D-A89F-B4CDE6B3DEFE}" type="slidenum">
              <a:rPr lang="en-US" smtClean="0"/>
              <a:t>10</a:t>
            </a:fld>
            <a:endParaRPr lang="en-US"/>
          </a:p>
        </p:txBody>
      </p:sp>
      <p:sp>
        <p:nvSpPr>
          <p:cNvPr id="3" name="Text Placeholder 4">
            <a:extLst>
              <a:ext uri="{FF2B5EF4-FFF2-40B4-BE49-F238E27FC236}">
                <a16:creationId xmlns:a16="http://schemas.microsoft.com/office/drawing/2014/main" id="{1B32DB0F-751B-AA65-E455-026FA62F8160}"/>
              </a:ext>
            </a:extLst>
          </p:cNvPr>
          <p:cNvSpPr txBox="1">
            <a:spLocks/>
          </p:cNvSpPr>
          <p:nvPr/>
        </p:nvSpPr>
        <p:spPr>
          <a:xfrm>
            <a:off x="981772" y="5772165"/>
            <a:ext cx="10593844" cy="314327"/>
          </a:xfrm>
          <a:prstGeom prst="rect">
            <a:avLst/>
          </a:prstGeom>
        </p:spPr>
        <p:txBody>
          <a:bodyPr anchor="ctr">
            <a:normAutofit fontScale="92500" lnSpcReduction="20000"/>
          </a:bodyPr>
          <a:lstStyle>
            <a:lvl1pPr marL="228594" indent="-228594" algn="l" defTabSz="914377" rtl="0" eaLnBrk="1" latinLnBrk="0" hangingPunct="1">
              <a:lnSpc>
                <a:spcPct val="100000"/>
              </a:lnSpc>
              <a:spcBef>
                <a:spcPts val="800"/>
              </a:spcBef>
              <a:buClr>
                <a:srgbClr val="FFC000"/>
              </a:buClr>
              <a:buFont typeface="Arial" panose="020B0604020202020204" pitchFamily="34" charset="0"/>
              <a:buChar char="•"/>
              <a:defRPr sz="1867" kern="1200">
                <a:solidFill>
                  <a:srgbClr val="000106"/>
                </a:solidFill>
                <a:latin typeface="+mn-lt"/>
                <a:ea typeface="+mn-ea"/>
                <a:cs typeface="+mn-cs"/>
              </a:defRPr>
            </a:lvl1pPr>
            <a:lvl2pPr marL="685783" indent="-228594" algn="l" defTabSz="914377" rtl="0" eaLnBrk="1" latinLnBrk="0" hangingPunct="1">
              <a:lnSpc>
                <a:spcPct val="100000"/>
              </a:lnSpc>
              <a:spcBef>
                <a:spcPts val="800"/>
              </a:spcBef>
              <a:buClr>
                <a:srgbClr val="FFC000"/>
              </a:buClr>
              <a:buFont typeface="GM Global Sans Plain" panose="020B0502050302020203" pitchFamily="34" charset="0"/>
              <a:buChar char="–"/>
              <a:defRPr sz="1867" kern="1200">
                <a:solidFill>
                  <a:srgbClr val="000106"/>
                </a:solidFill>
                <a:latin typeface="+mn-lt"/>
                <a:ea typeface="+mn-ea"/>
                <a:cs typeface="+mn-cs"/>
              </a:defRPr>
            </a:lvl2pPr>
            <a:lvl3pPr marL="1142971" indent="-228594" algn="l" defTabSz="914377" rtl="0" eaLnBrk="1" latinLnBrk="0" hangingPunct="1">
              <a:lnSpc>
                <a:spcPct val="100000"/>
              </a:lnSpc>
              <a:spcBef>
                <a:spcPts val="800"/>
              </a:spcBef>
              <a:buClr>
                <a:srgbClr val="FFC000"/>
              </a:buClr>
              <a:buFont typeface="Arial" panose="020B0604020202020204" pitchFamily="34" charset="0"/>
              <a:buChar char="•"/>
              <a:defRPr sz="1867" kern="1200">
                <a:solidFill>
                  <a:srgbClr val="000106"/>
                </a:solidFill>
                <a:latin typeface="+mn-lt"/>
                <a:ea typeface="+mn-ea"/>
                <a:cs typeface="+mn-cs"/>
              </a:defRPr>
            </a:lvl3pPr>
            <a:lvl4pPr marL="1600160" indent="-228594" algn="l" defTabSz="914377" rtl="0" eaLnBrk="1" latinLnBrk="0" hangingPunct="1">
              <a:lnSpc>
                <a:spcPct val="100000"/>
              </a:lnSpc>
              <a:spcBef>
                <a:spcPts val="800"/>
              </a:spcBef>
              <a:buClr>
                <a:srgbClr val="FFC000"/>
              </a:buClr>
              <a:buFont typeface="GM Global Sans Plain" panose="020B0502050302020203" pitchFamily="34" charset="0"/>
              <a:buChar char="–"/>
              <a:defRPr sz="1867" kern="1200">
                <a:solidFill>
                  <a:srgbClr val="000106"/>
                </a:solidFill>
                <a:latin typeface="+mn-lt"/>
                <a:ea typeface="+mn-ea"/>
                <a:cs typeface="+mn-cs"/>
              </a:defRPr>
            </a:lvl4pPr>
            <a:lvl5pPr marL="2057349" indent="-228594" algn="l" defTabSz="914377" rtl="0" eaLnBrk="1" latinLnBrk="0" hangingPunct="1">
              <a:lnSpc>
                <a:spcPct val="100000"/>
              </a:lnSpc>
              <a:spcBef>
                <a:spcPts val="800"/>
              </a:spcBef>
              <a:buClr>
                <a:srgbClr val="FFC000"/>
              </a:buClr>
              <a:buFont typeface="Arial" panose="020B0604020202020204" pitchFamily="34" charset="0"/>
              <a:buChar char="•"/>
              <a:defRPr sz="1867" kern="1200">
                <a:solidFill>
                  <a:srgbClr val="000106"/>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EG" b="1" i="1" dirty="0"/>
              <a:t>Don’t Stop. We’ve got you covered.</a:t>
            </a:r>
          </a:p>
        </p:txBody>
      </p:sp>
    </p:spTree>
    <p:extLst>
      <p:ext uri="{BB962C8B-B14F-4D97-AF65-F5344CB8AC3E}">
        <p14:creationId xmlns:p14="http://schemas.microsoft.com/office/powerpoint/2010/main" val="146327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Graphic 6">
            <a:extLst>
              <a:ext uri="{FF2B5EF4-FFF2-40B4-BE49-F238E27FC236}">
                <a16:creationId xmlns:a16="http://schemas.microsoft.com/office/drawing/2014/main" id="{DD44DCCD-7F1D-FDA8-060E-818CC361D46D}"/>
              </a:ext>
            </a:extLst>
          </p:cNvPr>
          <p:cNvPicPr>
            <a:picLocks noChangeAspect="1"/>
          </p:cNvPicPr>
          <p:nvPr/>
        </p:nvPicPr>
        <p:blipFill>
          <a:blip r:embed="rId2">
            <a:alphaModFix amt="20000"/>
          </a:blip>
          <a:srcRect/>
          <a:stretch/>
        </p:blipFill>
        <p:spPr>
          <a:xfrm>
            <a:off x="1900743" y="1853798"/>
            <a:ext cx="8390514" cy="3407314"/>
          </a:xfrm>
          <a:prstGeom prst="rect">
            <a:avLst/>
          </a:prstGeom>
        </p:spPr>
      </p:pic>
      <p:sp>
        <p:nvSpPr>
          <p:cNvPr id="2" name="Slide Number Placeholder 1">
            <a:extLst>
              <a:ext uri="{FF2B5EF4-FFF2-40B4-BE49-F238E27FC236}">
                <a16:creationId xmlns:a16="http://schemas.microsoft.com/office/drawing/2014/main" id="{B38FCEDE-76A8-2598-B67C-24A3113494E6}"/>
              </a:ext>
            </a:extLst>
          </p:cNvPr>
          <p:cNvSpPr>
            <a:spLocks noGrp="1"/>
          </p:cNvSpPr>
          <p:nvPr>
            <p:ph type="sldNum" sz="quarter" idx="12"/>
          </p:nvPr>
        </p:nvSpPr>
        <p:spPr>
          <a:xfrm>
            <a:off x="11191568" y="6171513"/>
            <a:ext cx="768096" cy="499161"/>
          </a:xfrm>
          <a:noFill/>
        </p:spPr>
        <p:txBody>
          <a:bodyPr anchor="ctr">
            <a:normAutofit/>
          </a:bodyPr>
          <a:lstStyle/>
          <a:p>
            <a:pPr>
              <a:spcAft>
                <a:spcPts val="600"/>
              </a:spcAft>
            </a:pPr>
            <a:fld id="{CB46C15E-D4A6-4D6D-A89F-B4CDE6B3DEFE}" type="slidenum">
              <a:rPr lang="en-US" smtClean="0">
                <a:highlight>
                  <a:srgbClr val="FFFFFF"/>
                </a:highlight>
              </a:rPr>
              <a:pPr>
                <a:spcAft>
                  <a:spcPts val="600"/>
                </a:spcAft>
              </a:pPr>
              <a:t>2</a:t>
            </a:fld>
            <a:endParaRPr lang="en-US" dirty="0">
              <a:highlight>
                <a:srgbClr val="FFFFFF"/>
              </a:highlight>
            </a:endParaRPr>
          </a:p>
        </p:txBody>
      </p:sp>
      <p:sp>
        <p:nvSpPr>
          <p:cNvPr id="3" name="Title 2">
            <a:extLst>
              <a:ext uri="{FF2B5EF4-FFF2-40B4-BE49-F238E27FC236}">
                <a16:creationId xmlns:a16="http://schemas.microsoft.com/office/drawing/2014/main" id="{EB07476A-CF55-8B9C-FE76-AFAE14409FCE}"/>
              </a:ext>
            </a:extLst>
          </p:cNvPr>
          <p:cNvSpPr>
            <a:spLocks noGrp="1"/>
          </p:cNvSpPr>
          <p:nvPr>
            <p:ph type="title"/>
          </p:nvPr>
        </p:nvSpPr>
        <p:spPr>
          <a:xfrm>
            <a:off x="660400" y="0"/>
            <a:ext cx="10604501" cy="960513"/>
          </a:xfrm>
        </p:spPr>
        <p:txBody>
          <a:bodyPr anchor="b">
            <a:normAutofit/>
          </a:bodyPr>
          <a:lstStyle/>
          <a:p>
            <a:r>
              <a:rPr lang="en-EG" dirty="0">
                <a:solidFill>
                  <a:schemeClr val="bg1">
                    <a:lumMod val="10000"/>
                  </a:schemeClr>
                </a:solidFill>
              </a:rPr>
              <a:t>Table of Contents</a:t>
            </a:r>
          </a:p>
        </p:txBody>
      </p:sp>
      <p:sp>
        <p:nvSpPr>
          <p:cNvPr id="4" name="Text Placeholder 3">
            <a:extLst>
              <a:ext uri="{FF2B5EF4-FFF2-40B4-BE49-F238E27FC236}">
                <a16:creationId xmlns:a16="http://schemas.microsoft.com/office/drawing/2014/main" id="{47FB52CF-00E1-5A94-293F-F82B5E3AB4C9}"/>
              </a:ext>
            </a:extLst>
          </p:cNvPr>
          <p:cNvSpPr>
            <a:spLocks noGrp="1"/>
          </p:cNvSpPr>
          <p:nvPr>
            <p:ph sz="half" idx="1"/>
          </p:nvPr>
        </p:nvSpPr>
        <p:spPr>
          <a:xfrm>
            <a:off x="660400" y="1583086"/>
            <a:ext cx="4760504" cy="3948738"/>
          </a:xfrm>
        </p:spPr>
        <p:txBody>
          <a:bodyPr>
            <a:normAutofit/>
          </a:bodyPr>
          <a:lstStyle/>
          <a:p>
            <a:pPr>
              <a:lnSpc>
                <a:spcPct val="150000"/>
              </a:lnSpc>
            </a:pPr>
            <a:r>
              <a:rPr lang="en-EG" sz="2000" dirty="0">
                <a:solidFill>
                  <a:schemeClr val="bg1">
                    <a:lumMod val="10000"/>
                  </a:schemeClr>
                </a:solidFill>
              </a:rPr>
              <a:t>About Alex Lift</a:t>
            </a:r>
          </a:p>
          <a:p>
            <a:pPr>
              <a:lnSpc>
                <a:spcPct val="150000"/>
              </a:lnSpc>
            </a:pPr>
            <a:r>
              <a:rPr lang="en-EG" sz="2000" dirty="0">
                <a:solidFill>
                  <a:schemeClr val="bg1">
                    <a:lumMod val="10000"/>
                  </a:schemeClr>
                </a:solidFill>
              </a:rPr>
              <a:t>Mission, Vision &amp; Values</a:t>
            </a:r>
            <a:endParaRPr lang="en-US" sz="2000" dirty="0">
              <a:solidFill>
                <a:schemeClr val="bg1">
                  <a:lumMod val="10000"/>
                </a:schemeClr>
              </a:solidFill>
            </a:endParaRPr>
          </a:p>
          <a:p>
            <a:pPr>
              <a:lnSpc>
                <a:spcPct val="150000"/>
              </a:lnSpc>
            </a:pPr>
            <a:r>
              <a:rPr lang="en-US" sz="2000" dirty="0">
                <a:solidFill>
                  <a:schemeClr val="bg1">
                    <a:lumMod val="10000"/>
                  </a:schemeClr>
                </a:solidFill>
              </a:rPr>
              <a:t>Facility</a:t>
            </a:r>
            <a:endParaRPr lang="en-EG" sz="2000" dirty="0">
              <a:solidFill>
                <a:schemeClr val="bg1">
                  <a:lumMod val="10000"/>
                </a:schemeClr>
              </a:solidFill>
            </a:endParaRPr>
          </a:p>
          <a:p>
            <a:pPr>
              <a:lnSpc>
                <a:spcPct val="150000"/>
              </a:lnSpc>
            </a:pPr>
            <a:r>
              <a:rPr lang="en-EG" sz="2000" dirty="0">
                <a:solidFill>
                  <a:schemeClr val="bg1">
                    <a:lumMod val="10000"/>
                  </a:schemeClr>
                </a:solidFill>
              </a:rPr>
              <a:t>Alliances</a:t>
            </a:r>
          </a:p>
          <a:p>
            <a:pPr>
              <a:lnSpc>
                <a:spcPct val="150000"/>
              </a:lnSpc>
            </a:pPr>
            <a:r>
              <a:rPr lang="en-EG" sz="2000" dirty="0">
                <a:solidFill>
                  <a:schemeClr val="bg1">
                    <a:lumMod val="10000"/>
                  </a:schemeClr>
                </a:solidFill>
              </a:rPr>
              <a:t>Our Clients</a:t>
            </a:r>
          </a:p>
          <a:p>
            <a:pPr>
              <a:lnSpc>
                <a:spcPct val="150000"/>
              </a:lnSpc>
            </a:pPr>
            <a:r>
              <a:rPr lang="en-EG" sz="2000" dirty="0">
                <a:solidFill>
                  <a:schemeClr val="bg1">
                    <a:lumMod val="10000"/>
                  </a:schemeClr>
                </a:solidFill>
              </a:rPr>
              <a:t>Contacts</a:t>
            </a:r>
          </a:p>
        </p:txBody>
      </p:sp>
    </p:spTree>
    <p:extLst>
      <p:ext uri="{BB962C8B-B14F-4D97-AF65-F5344CB8AC3E}">
        <p14:creationId xmlns:p14="http://schemas.microsoft.com/office/powerpoint/2010/main" val="42755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touching a touch screen&#10;&#10;Description automatically generated">
            <a:extLst>
              <a:ext uri="{FF2B5EF4-FFF2-40B4-BE49-F238E27FC236}">
                <a16:creationId xmlns:a16="http://schemas.microsoft.com/office/drawing/2014/main" id="{B51E9BDB-EF09-CA4C-55C6-535D0C0111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96152" y="1870974"/>
            <a:ext cx="4663513" cy="3101236"/>
          </a:xfrm>
          <a:prstGeom prst="rect">
            <a:avLst/>
          </a:prstGeom>
          <a:noFill/>
        </p:spPr>
      </p:pic>
      <p:sp>
        <p:nvSpPr>
          <p:cNvPr id="3" name="Title 2">
            <a:extLst>
              <a:ext uri="{FF2B5EF4-FFF2-40B4-BE49-F238E27FC236}">
                <a16:creationId xmlns:a16="http://schemas.microsoft.com/office/drawing/2014/main" id="{88D2F1A8-8C4C-21BE-2381-5FA32424D44E}"/>
              </a:ext>
            </a:extLst>
          </p:cNvPr>
          <p:cNvSpPr>
            <a:spLocks noGrp="1"/>
          </p:cNvSpPr>
          <p:nvPr>
            <p:ph type="title"/>
          </p:nvPr>
        </p:nvSpPr>
        <p:spPr>
          <a:xfrm>
            <a:off x="660401" y="40115"/>
            <a:ext cx="5810537" cy="960513"/>
          </a:xfrm>
        </p:spPr>
        <p:txBody>
          <a:bodyPr anchor="b">
            <a:normAutofit/>
          </a:bodyPr>
          <a:lstStyle/>
          <a:p>
            <a:r>
              <a:rPr lang="en-EG" dirty="0"/>
              <a:t>About Alex Lift LLC</a:t>
            </a:r>
          </a:p>
        </p:txBody>
      </p:sp>
      <p:sp>
        <p:nvSpPr>
          <p:cNvPr id="2" name="Slide Number Placeholder 1">
            <a:extLst>
              <a:ext uri="{FF2B5EF4-FFF2-40B4-BE49-F238E27FC236}">
                <a16:creationId xmlns:a16="http://schemas.microsoft.com/office/drawing/2014/main" id="{AADF6E2C-FC15-CA61-7D57-667240A7242E}"/>
              </a:ext>
            </a:extLst>
          </p:cNvPr>
          <p:cNvSpPr>
            <a:spLocks noGrp="1"/>
          </p:cNvSpPr>
          <p:nvPr>
            <p:ph type="sldNum" sz="quarter" idx="10"/>
          </p:nvPr>
        </p:nvSpPr>
        <p:spPr>
          <a:xfrm>
            <a:off x="11191568" y="6171513"/>
            <a:ext cx="768096" cy="499161"/>
          </a:xfrm>
        </p:spPr>
        <p:txBody>
          <a:bodyPr anchor="ctr">
            <a:normAutofit/>
          </a:bodyPr>
          <a:lstStyle/>
          <a:p>
            <a:pPr>
              <a:spcAft>
                <a:spcPts val="600"/>
              </a:spcAft>
            </a:pPr>
            <a:fld id="{CB46C15E-D4A6-4D6D-A89F-B4CDE6B3DEFE}" type="slidenum">
              <a:rPr lang="en-US" smtClean="0">
                <a:highlight>
                  <a:srgbClr val="FFFFFF"/>
                </a:highlight>
              </a:rPr>
              <a:pPr>
                <a:spcAft>
                  <a:spcPts val="600"/>
                </a:spcAft>
              </a:pPr>
              <a:t>3</a:t>
            </a:fld>
            <a:endParaRPr lang="en-US">
              <a:highlight>
                <a:srgbClr val="FFFFFF"/>
              </a:highlight>
            </a:endParaRPr>
          </a:p>
        </p:txBody>
      </p:sp>
      <p:sp>
        <p:nvSpPr>
          <p:cNvPr id="5" name="Text Placeholder 4">
            <a:extLst>
              <a:ext uri="{FF2B5EF4-FFF2-40B4-BE49-F238E27FC236}">
                <a16:creationId xmlns:a16="http://schemas.microsoft.com/office/drawing/2014/main" id="{15E8F488-B4C4-604C-8CF9-26EB84A08B69}"/>
              </a:ext>
            </a:extLst>
          </p:cNvPr>
          <p:cNvSpPr>
            <a:spLocks noGrp="1"/>
          </p:cNvSpPr>
          <p:nvPr>
            <p:ph type="body" sz="quarter" idx="12"/>
          </p:nvPr>
        </p:nvSpPr>
        <p:spPr>
          <a:xfrm>
            <a:off x="660400" y="1870974"/>
            <a:ext cx="5810537" cy="3101236"/>
          </a:xfrm>
        </p:spPr>
        <p:txBody>
          <a:bodyPr>
            <a:normAutofit/>
          </a:bodyPr>
          <a:lstStyle/>
          <a:p>
            <a:pPr>
              <a:lnSpc>
                <a:spcPct val="90000"/>
              </a:lnSpc>
            </a:pPr>
            <a:r>
              <a:rPr lang="en-US" sz="1800" dirty="0"/>
              <a:t>Founded by a group of experienced professionals in the material handling and heavy equipment field.</a:t>
            </a:r>
          </a:p>
          <a:p>
            <a:pPr>
              <a:lnSpc>
                <a:spcPct val="90000"/>
              </a:lnSpc>
            </a:pPr>
            <a:r>
              <a:rPr lang="en-US" sz="1800" dirty="0"/>
              <a:t>Aim to supply the Egyptian market with high-quality spare parts and services.</a:t>
            </a:r>
          </a:p>
          <a:p>
            <a:pPr>
              <a:lnSpc>
                <a:spcPct val="90000"/>
              </a:lnSpc>
            </a:pPr>
            <a:r>
              <a:rPr lang="en-US" sz="1800" dirty="0"/>
              <a:t>Extensive network of trusted suppliers.</a:t>
            </a:r>
          </a:p>
          <a:p>
            <a:pPr>
              <a:lnSpc>
                <a:spcPct val="90000"/>
              </a:lnSpc>
            </a:pPr>
            <a:r>
              <a:rPr lang="en-US" sz="1800" dirty="0"/>
              <a:t>Headquarters located in Al </a:t>
            </a:r>
            <a:r>
              <a:rPr lang="en-US" sz="1800" dirty="0" err="1"/>
              <a:t>Mokattam</a:t>
            </a:r>
            <a:r>
              <a:rPr lang="en-US" sz="1800" dirty="0"/>
              <a:t>, Cairo, with a sales office in Alexandria.</a:t>
            </a:r>
          </a:p>
          <a:p>
            <a:pPr>
              <a:lnSpc>
                <a:spcPct val="90000"/>
              </a:lnSpc>
            </a:pPr>
            <a:r>
              <a:rPr lang="en-US" sz="1800" dirty="0"/>
              <a:t>Warehouse stocked with various fast-moving spare parts.</a:t>
            </a:r>
          </a:p>
          <a:p>
            <a:pPr>
              <a:lnSpc>
                <a:spcPct val="90000"/>
              </a:lnSpc>
            </a:pPr>
            <a:r>
              <a:rPr lang="en-US" sz="1800" dirty="0"/>
              <a:t>Strong business alliances with various parts and services suppliers in the market.</a:t>
            </a:r>
            <a:endParaRPr lang="en-EG" sz="2000" dirty="0"/>
          </a:p>
        </p:txBody>
      </p:sp>
      <p:sp>
        <p:nvSpPr>
          <p:cNvPr id="11" name="Text Placeholder 10">
            <a:extLst>
              <a:ext uri="{FF2B5EF4-FFF2-40B4-BE49-F238E27FC236}">
                <a16:creationId xmlns:a16="http://schemas.microsoft.com/office/drawing/2014/main" id="{E27A19F8-FA4D-FF8C-985F-5EECE97A2A11}"/>
              </a:ext>
            </a:extLst>
          </p:cNvPr>
          <p:cNvSpPr txBox="1">
            <a:spLocks/>
          </p:cNvSpPr>
          <p:nvPr/>
        </p:nvSpPr>
        <p:spPr>
          <a:xfrm>
            <a:off x="597724" y="1285952"/>
            <a:ext cx="9237938" cy="314327"/>
          </a:xfrm>
          <a:prstGeom prst="rect">
            <a:avLst/>
          </a:prstGeom>
        </p:spPr>
        <p:txBody>
          <a:bodyPr/>
          <a:lstStyle>
            <a:lvl1pPr marL="228594" indent="-228594" algn="l" defTabSz="914377" rtl="0" eaLnBrk="1" latinLnBrk="0" hangingPunct="1">
              <a:lnSpc>
                <a:spcPct val="100000"/>
              </a:lnSpc>
              <a:spcBef>
                <a:spcPts val="800"/>
              </a:spcBef>
              <a:buClr>
                <a:srgbClr val="FFC000"/>
              </a:buClr>
              <a:buFont typeface="Arial" panose="020B0604020202020204" pitchFamily="34" charset="0"/>
              <a:buChar char="•"/>
              <a:defRPr sz="1867" kern="1200">
                <a:solidFill>
                  <a:srgbClr val="000106"/>
                </a:solidFill>
                <a:latin typeface="+mn-lt"/>
                <a:ea typeface="+mn-ea"/>
                <a:cs typeface="+mn-cs"/>
              </a:defRPr>
            </a:lvl1pPr>
            <a:lvl2pPr marL="685783" indent="-228594" algn="l" defTabSz="914377" rtl="0" eaLnBrk="1" latinLnBrk="0" hangingPunct="1">
              <a:lnSpc>
                <a:spcPct val="100000"/>
              </a:lnSpc>
              <a:spcBef>
                <a:spcPts val="800"/>
              </a:spcBef>
              <a:buClr>
                <a:srgbClr val="FFC000"/>
              </a:buClr>
              <a:buFont typeface="GM Global Sans Plain" panose="020B0502050302020203" pitchFamily="34" charset="0"/>
              <a:buChar char="–"/>
              <a:defRPr sz="1867" kern="1200">
                <a:solidFill>
                  <a:srgbClr val="000106"/>
                </a:solidFill>
                <a:latin typeface="+mn-lt"/>
                <a:ea typeface="+mn-ea"/>
                <a:cs typeface="+mn-cs"/>
              </a:defRPr>
            </a:lvl2pPr>
            <a:lvl3pPr marL="1142971" indent="-228594" algn="l" defTabSz="914377" rtl="0" eaLnBrk="1" latinLnBrk="0" hangingPunct="1">
              <a:lnSpc>
                <a:spcPct val="100000"/>
              </a:lnSpc>
              <a:spcBef>
                <a:spcPts val="800"/>
              </a:spcBef>
              <a:buClr>
                <a:srgbClr val="FFC000"/>
              </a:buClr>
              <a:buFont typeface="Arial" panose="020B0604020202020204" pitchFamily="34" charset="0"/>
              <a:buChar char="•"/>
              <a:defRPr sz="1867" kern="1200">
                <a:solidFill>
                  <a:srgbClr val="000106"/>
                </a:solidFill>
                <a:latin typeface="+mn-lt"/>
                <a:ea typeface="+mn-ea"/>
                <a:cs typeface="+mn-cs"/>
              </a:defRPr>
            </a:lvl3pPr>
            <a:lvl4pPr marL="1600160" indent="-228594" algn="l" defTabSz="914377" rtl="0" eaLnBrk="1" latinLnBrk="0" hangingPunct="1">
              <a:lnSpc>
                <a:spcPct val="100000"/>
              </a:lnSpc>
              <a:spcBef>
                <a:spcPts val="800"/>
              </a:spcBef>
              <a:buClr>
                <a:srgbClr val="FFC000"/>
              </a:buClr>
              <a:buFont typeface="GM Global Sans Plain" panose="020B0502050302020203" pitchFamily="34" charset="0"/>
              <a:buChar char="–"/>
              <a:defRPr sz="1867" kern="1200">
                <a:solidFill>
                  <a:srgbClr val="000106"/>
                </a:solidFill>
                <a:latin typeface="+mn-lt"/>
                <a:ea typeface="+mn-ea"/>
                <a:cs typeface="+mn-cs"/>
              </a:defRPr>
            </a:lvl4pPr>
            <a:lvl5pPr marL="2057349" indent="-228594" algn="l" defTabSz="914377" rtl="0" eaLnBrk="1" latinLnBrk="0" hangingPunct="1">
              <a:lnSpc>
                <a:spcPct val="100000"/>
              </a:lnSpc>
              <a:spcBef>
                <a:spcPts val="800"/>
              </a:spcBef>
              <a:buClr>
                <a:srgbClr val="FFC000"/>
              </a:buClr>
              <a:buFont typeface="Arial" panose="020B0604020202020204" pitchFamily="34" charset="0"/>
              <a:buChar char="•"/>
              <a:defRPr sz="1867" kern="1200">
                <a:solidFill>
                  <a:srgbClr val="000106"/>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FFC000"/>
                </a:solidFill>
              </a:rPr>
              <a:t>A Leading Provider of Material Handling Spare Parts and Services in Egypt (founded in 2015)</a:t>
            </a:r>
          </a:p>
        </p:txBody>
      </p:sp>
    </p:spTree>
    <p:extLst>
      <p:ext uri="{BB962C8B-B14F-4D97-AF65-F5344CB8AC3E}">
        <p14:creationId xmlns:p14="http://schemas.microsoft.com/office/powerpoint/2010/main" val="1366079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F15D5189-4394-6504-43C5-47A89CEF886A}"/>
              </a:ext>
            </a:extLst>
          </p:cNvPr>
          <p:cNvGraphicFramePr/>
          <p:nvPr>
            <p:extLst>
              <p:ext uri="{D42A27DB-BD31-4B8C-83A1-F6EECF244321}">
                <p14:modId xmlns:p14="http://schemas.microsoft.com/office/powerpoint/2010/main" val="1143846001"/>
              </p:ext>
            </p:extLst>
          </p:nvPr>
        </p:nvGraphicFramePr>
        <p:xfrm>
          <a:off x="4576240" y="1104001"/>
          <a:ext cx="7317441" cy="3515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8CEF37D2-621D-7141-A37D-9C4392EC3648}"/>
              </a:ext>
            </a:extLst>
          </p:cNvPr>
          <p:cNvSpPr>
            <a:spLocks noGrp="1"/>
          </p:cNvSpPr>
          <p:nvPr>
            <p:ph type="title"/>
          </p:nvPr>
        </p:nvSpPr>
        <p:spPr/>
        <p:txBody>
          <a:bodyPr anchor="b">
            <a:normAutofit/>
          </a:bodyPr>
          <a:lstStyle/>
          <a:p>
            <a:r>
              <a:rPr lang="en-EG" dirty="0">
                <a:solidFill>
                  <a:srgbClr val="000106"/>
                </a:solidFill>
              </a:rPr>
              <a:t>Mission, Vision &amp; Values</a:t>
            </a:r>
          </a:p>
        </p:txBody>
      </p:sp>
      <p:sp>
        <p:nvSpPr>
          <p:cNvPr id="4" name="Slide Number Placeholder 3">
            <a:extLst>
              <a:ext uri="{FF2B5EF4-FFF2-40B4-BE49-F238E27FC236}">
                <a16:creationId xmlns:a16="http://schemas.microsoft.com/office/drawing/2014/main" id="{88320C7E-6CE9-8508-5927-201760F87AC8}"/>
              </a:ext>
            </a:extLst>
          </p:cNvPr>
          <p:cNvSpPr>
            <a:spLocks noGrp="1"/>
          </p:cNvSpPr>
          <p:nvPr>
            <p:ph type="sldNum" sz="quarter" idx="10"/>
          </p:nvPr>
        </p:nvSpPr>
        <p:spPr/>
        <p:txBody>
          <a:bodyPr anchor="ctr">
            <a:normAutofit/>
          </a:bodyPr>
          <a:lstStyle/>
          <a:p>
            <a:pPr>
              <a:spcAft>
                <a:spcPts val="600"/>
              </a:spcAft>
            </a:pPr>
            <a:fld id="{CB46C15E-D4A6-4D6D-A89F-B4CDE6B3DEFE}" type="slidenum">
              <a:rPr lang="en-US" smtClean="0"/>
              <a:pPr>
                <a:spcAft>
                  <a:spcPts val="600"/>
                </a:spcAft>
              </a:pPr>
              <a:t>4</a:t>
            </a:fld>
            <a:endParaRPr lang="en-US"/>
          </a:p>
        </p:txBody>
      </p:sp>
      <p:pic>
        <p:nvPicPr>
          <p:cNvPr id="13" name="Picture 12" descr="A person driving a forklift&#10;&#10;Description automatically generated">
            <a:extLst>
              <a:ext uri="{FF2B5EF4-FFF2-40B4-BE49-F238E27FC236}">
                <a16:creationId xmlns:a16="http://schemas.microsoft.com/office/drawing/2014/main" id="{7E441105-D7F5-5CBC-8C87-056BD219EDE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60738" y="2419667"/>
            <a:ext cx="3588740" cy="2018666"/>
          </a:xfrm>
          <a:prstGeom prst="rect">
            <a:avLst/>
          </a:prstGeom>
          <a:ln w="38100">
            <a:solidFill>
              <a:srgbClr val="FFC000"/>
            </a:solidFill>
          </a:ln>
          <a:scene3d>
            <a:camera prst="orthographicFront">
              <a:rot lat="0" lon="10800000" rev="0"/>
            </a:camera>
            <a:lightRig rig="threePt" dir="t"/>
          </a:scene3d>
        </p:spPr>
      </p:pic>
    </p:spTree>
    <p:extLst>
      <p:ext uri="{BB962C8B-B14F-4D97-AF65-F5344CB8AC3E}">
        <p14:creationId xmlns:p14="http://schemas.microsoft.com/office/powerpoint/2010/main" val="126787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26920E-C1F5-3AFE-0C86-833FD71F06DE}"/>
              </a:ext>
            </a:extLst>
          </p:cNvPr>
          <p:cNvSpPr>
            <a:spLocks noGrp="1"/>
          </p:cNvSpPr>
          <p:nvPr>
            <p:ph type="title"/>
          </p:nvPr>
        </p:nvSpPr>
        <p:spPr/>
        <p:txBody>
          <a:bodyPr/>
          <a:lstStyle/>
          <a:p>
            <a:r>
              <a:rPr lang="en-US" dirty="0"/>
              <a:t>Facility</a:t>
            </a:r>
          </a:p>
        </p:txBody>
      </p:sp>
      <p:pic>
        <p:nvPicPr>
          <p:cNvPr id="10" name="Content Placeholder 9">
            <a:extLst>
              <a:ext uri="{FF2B5EF4-FFF2-40B4-BE49-F238E27FC236}">
                <a16:creationId xmlns:a16="http://schemas.microsoft.com/office/drawing/2014/main" id="{632EEFF9-F1F5-028F-8627-6C68AE89502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660400" y="1798439"/>
            <a:ext cx="4760913" cy="3570684"/>
          </a:xfrm>
        </p:spPr>
      </p:pic>
      <p:pic>
        <p:nvPicPr>
          <p:cNvPr id="12" name="Content Placeholder 11">
            <a:extLst>
              <a:ext uri="{FF2B5EF4-FFF2-40B4-BE49-F238E27FC236}">
                <a16:creationId xmlns:a16="http://schemas.microsoft.com/office/drawing/2014/main" id="{1AD92C89-26CC-486E-EA80-3ADEC5312E3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00750" y="1798439"/>
            <a:ext cx="4760913" cy="3570684"/>
          </a:xfrm>
        </p:spPr>
      </p:pic>
      <p:sp>
        <p:nvSpPr>
          <p:cNvPr id="4" name="Slide Number Placeholder 3">
            <a:extLst>
              <a:ext uri="{FF2B5EF4-FFF2-40B4-BE49-F238E27FC236}">
                <a16:creationId xmlns:a16="http://schemas.microsoft.com/office/drawing/2014/main" id="{F509A3F8-0F77-0871-8D98-461ABE4BCF9D}"/>
              </a:ext>
            </a:extLst>
          </p:cNvPr>
          <p:cNvSpPr>
            <a:spLocks noGrp="1"/>
          </p:cNvSpPr>
          <p:nvPr>
            <p:ph type="sldNum" sz="quarter" idx="12"/>
          </p:nvPr>
        </p:nvSpPr>
        <p:spPr/>
        <p:txBody>
          <a:bodyPr/>
          <a:lstStyle/>
          <a:p>
            <a:fld id="{CB46C15E-D4A6-4D6D-A89F-B4CDE6B3DEFE}" type="slidenum">
              <a:rPr lang="en-US" smtClean="0"/>
              <a:t>5</a:t>
            </a:fld>
            <a:endParaRPr lang="en-US"/>
          </a:p>
        </p:txBody>
      </p:sp>
    </p:spTree>
    <p:extLst>
      <p:ext uri="{BB962C8B-B14F-4D97-AF65-F5344CB8AC3E}">
        <p14:creationId xmlns:p14="http://schemas.microsoft.com/office/powerpoint/2010/main" val="342987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EA65-14FE-169D-7541-BB64AA5A3B79}"/>
              </a:ext>
            </a:extLst>
          </p:cNvPr>
          <p:cNvSpPr>
            <a:spLocks noGrp="1"/>
          </p:cNvSpPr>
          <p:nvPr>
            <p:ph type="title"/>
          </p:nvPr>
        </p:nvSpPr>
        <p:spPr/>
        <p:txBody>
          <a:bodyPr/>
          <a:lstStyle/>
          <a:p>
            <a:r>
              <a:rPr lang="en-US" dirty="0"/>
              <a:t>Facility</a:t>
            </a:r>
          </a:p>
        </p:txBody>
      </p:sp>
      <p:pic>
        <p:nvPicPr>
          <p:cNvPr id="7" name="Content Placeholder 6">
            <a:extLst>
              <a:ext uri="{FF2B5EF4-FFF2-40B4-BE49-F238E27FC236}">
                <a16:creationId xmlns:a16="http://schemas.microsoft.com/office/drawing/2014/main" id="{C46C0AB6-7FE6-3CD5-4444-CF99EA73C99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60400" y="1798439"/>
            <a:ext cx="4760913" cy="3570684"/>
          </a:xfrm>
        </p:spPr>
      </p:pic>
      <p:pic>
        <p:nvPicPr>
          <p:cNvPr id="9" name="Content Placeholder 8">
            <a:extLst>
              <a:ext uri="{FF2B5EF4-FFF2-40B4-BE49-F238E27FC236}">
                <a16:creationId xmlns:a16="http://schemas.microsoft.com/office/drawing/2014/main" id="{2409AA39-052B-3A7D-58EB-95D942F9C76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00750" y="1798439"/>
            <a:ext cx="4760913" cy="3570684"/>
          </a:xfrm>
        </p:spPr>
      </p:pic>
      <p:sp>
        <p:nvSpPr>
          <p:cNvPr id="5" name="Slide Number Placeholder 4">
            <a:extLst>
              <a:ext uri="{FF2B5EF4-FFF2-40B4-BE49-F238E27FC236}">
                <a16:creationId xmlns:a16="http://schemas.microsoft.com/office/drawing/2014/main" id="{1AF04CBD-C4D7-EA4C-8691-DD8C5DAFB32F}"/>
              </a:ext>
            </a:extLst>
          </p:cNvPr>
          <p:cNvSpPr>
            <a:spLocks noGrp="1"/>
          </p:cNvSpPr>
          <p:nvPr>
            <p:ph type="sldNum" sz="quarter" idx="12"/>
          </p:nvPr>
        </p:nvSpPr>
        <p:spPr/>
        <p:txBody>
          <a:bodyPr/>
          <a:lstStyle/>
          <a:p>
            <a:fld id="{CB46C15E-D4A6-4D6D-A89F-B4CDE6B3DEFE}" type="slidenum">
              <a:rPr lang="en-US" smtClean="0"/>
              <a:t>6</a:t>
            </a:fld>
            <a:endParaRPr lang="en-US"/>
          </a:p>
        </p:txBody>
      </p:sp>
    </p:spTree>
    <p:extLst>
      <p:ext uri="{BB962C8B-B14F-4D97-AF65-F5344CB8AC3E}">
        <p14:creationId xmlns:p14="http://schemas.microsoft.com/office/powerpoint/2010/main" val="260373234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20EF6396-CD84-F242-F34B-3E85FB6C9788}"/>
              </a:ext>
            </a:extLst>
          </p:cNvPr>
          <p:cNvSpPr txBox="1">
            <a:spLocks/>
          </p:cNvSpPr>
          <p:nvPr/>
        </p:nvSpPr>
        <p:spPr>
          <a:xfrm>
            <a:off x="660400" y="1454631"/>
            <a:ext cx="10312400" cy="4716882"/>
          </a:xfrm>
          <a:prstGeom prst="rect">
            <a:avLst/>
          </a:prstGeom>
        </p:spPr>
        <p:txBody>
          <a:bodyPr vert="horz" lIns="0" tIns="0" rIns="0" bIns="0" rtlCol="0">
            <a:normAutofit/>
          </a:bodyPr>
          <a:lstStyle>
            <a:lvl1pPr marL="228594" indent="-228594" algn="l" defTabSz="914377" rtl="0" eaLnBrk="1" latinLnBrk="0" hangingPunct="1">
              <a:lnSpc>
                <a:spcPct val="100000"/>
              </a:lnSpc>
              <a:spcBef>
                <a:spcPts val="800"/>
              </a:spcBef>
              <a:buClr>
                <a:srgbClr val="FFC000"/>
              </a:buClr>
              <a:buFont typeface="Arial" panose="020B0604020202020204" pitchFamily="34" charset="0"/>
              <a:buChar char="•"/>
              <a:defRPr sz="1867" kern="1200">
                <a:solidFill>
                  <a:srgbClr val="000106"/>
                </a:solidFill>
                <a:latin typeface="+mn-lt"/>
                <a:ea typeface="+mn-ea"/>
                <a:cs typeface="+mn-cs"/>
              </a:defRPr>
            </a:lvl1pPr>
            <a:lvl2pPr marL="685783" indent="-228594" algn="l" defTabSz="914377" rtl="0" eaLnBrk="1" latinLnBrk="0" hangingPunct="1">
              <a:lnSpc>
                <a:spcPct val="100000"/>
              </a:lnSpc>
              <a:spcBef>
                <a:spcPts val="800"/>
              </a:spcBef>
              <a:buClr>
                <a:srgbClr val="FFC000"/>
              </a:buClr>
              <a:buFont typeface="GM Global Sans Plain" panose="020B0502050302020203" pitchFamily="34" charset="0"/>
              <a:buChar char="–"/>
              <a:defRPr sz="1867" kern="1200">
                <a:solidFill>
                  <a:srgbClr val="000106"/>
                </a:solidFill>
                <a:latin typeface="+mn-lt"/>
                <a:ea typeface="+mn-ea"/>
                <a:cs typeface="+mn-cs"/>
              </a:defRPr>
            </a:lvl2pPr>
            <a:lvl3pPr marL="1142971" indent="-228594" algn="l" defTabSz="914377" rtl="0" eaLnBrk="1" latinLnBrk="0" hangingPunct="1">
              <a:lnSpc>
                <a:spcPct val="100000"/>
              </a:lnSpc>
              <a:spcBef>
                <a:spcPts val="800"/>
              </a:spcBef>
              <a:buClr>
                <a:srgbClr val="FFC000"/>
              </a:buClr>
              <a:buFont typeface="Arial" panose="020B0604020202020204" pitchFamily="34" charset="0"/>
              <a:buChar char="•"/>
              <a:defRPr sz="1867" kern="1200">
                <a:solidFill>
                  <a:srgbClr val="000106"/>
                </a:solidFill>
                <a:latin typeface="+mn-lt"/>
                <a:ea typeface="+mn-ea"/>
                <a:cs typeface="+mn-cs"/>
              </a:defRPr>
            </a:lvl3pPr>
            <a:lvl4pPr marL="1600160" indent="-228594" algn="l" defTabSz="914377" rtl="0" eaLnBrk="1" latinLnBrk="0" hangingPunct="1">
              <a:lnSpc>
                <a:spcPct val="100000"/>
              </a:lnSpc>
              <a:spcBef>
                <a:spcPts val="800"/>
              </a:spcBef>
              <a:buClr>
                <a:srgbClr val="FFC000"/>
              </a:buClr>
              <a:buFont typeface="GM Global Sans Plain" panose="020B0502050302020203" pitchFamily="34" charset="0"/>
              <a:buChar char="–"/>
              <a:defRPr sz="1867" kern="1200">
                <a:solidFill>
                  <a:srgbClr val="000106"/>
                </a:solidFill>
                <a:latin typeface="+mn-lt"/>
                <a:ea typeface="+mn-ea"/>
                <a:cs typeface="+mn-cs"/>
              </a:defRPr>
            </a:lvl4pPr>
            <a:lvl5pPr marL="2057349" indent="-228594" algn="l" defTabSz="914377" rtl="0" eaLnBrk="1" latinLnBrk="0" hangingPunct="1">
              <a:lnSpc>
                <a:spcPct val="100000"/>
              </a:lnSpc>
              <a:spcBef>
                <a:spcPts val="800"/>
              </a:spcBef>
              <a:buClr>
                <a:srgbClr val="FFC000"/>
              </a:buClr>
              <a:buFont typeface="Arial" panose="020B0604020202020204" pitchFamily="34" charset="0"/>
              <a:buChar char="•"/>
              <a:defRPr sz="1867" kern="1200">
                <a:solidFill>
                  <a:srgbClr val="000106"/>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dirty="0" err="1"/>
              <a:t>AlexLift</a:t>
            </a:r>
            <a:r>
              <a:rPr lang="en-US" sz="2000" dirty="0"/>
              <a:t> LLC is proud to be an authorized distributor of Mitsubishi Heavy Industries and ZOOMLION, leading global players in the material handling and heavy equipment industry</a:t>
            </a:r>
          </a:p>
          <a:p>
            <a:pPr>
              <a:lnSpc>
                <a:spcPct val="150000"/>
              </a:lnSpc>
            </a:pPr>
            <a:endParaRPr lang="en-US" sz="2000" dirty="0"/>
          </a:p>
          <a:p>
            <a:pPr>
              <a:lnSpc>
                <a:spcPct val="150000"/>
              </a:lnSpc>
            </a:pPr>
            <a:endParaRPr lang="en-US" sz="2000" dirty="0"/>
          </a:p>
          <a:p>
            <a:pPr>
              <a:lnSpc>
                <a:spcPct val="150000"/>
              </a:lnSpc>
            </a:pPr>
            <a:r>
              <a:rPr lang="en-US" sz="2000" dirty="0"/>
              <a:t>In addition to our authorized partnerships, </a:t>
            </a:r>
            <a:r>
              <a:rPr lang="en-US" sz="2000" dirty="0" err="1"/>
              <a:t>AlexLift</a:t>
            </a:r>
            <a:r>
              <a:rPr lang="en-US" sz="2000" dirty="0"/>
              <a:t> LLC leverages its extensive network to source parts from Mantrac, the sole distributor of Caterpillar in Egypt, and EIM, the sole distributor of TCM in Egypt</a:t>
            </a:r>
            <a:endParaRPr lang="en-EG" sz="2000" dirty="0"/>
          </a:p>
        </p:txBody>
      </p:sp>
      <p:pic>
        <p:nvPicPr>
          <p:cNvPr id="12" name="Picture 11" descr="A logo of a company&#10;&#10;Description automatically generated">
            <a:extLst>
              <a:ext uri="{FF2B5EF4-FFF2-40B4-BE49-F238E27FC236}">
                <a16:creationId xmlns:a16="http://schemas.microsoft.com/office/drawing/2014/main" id="{C14EC638-FDF3-8E4B-E8C8-D622505A99D5}"/>
              </a:ext>
            </a:extLst>
          </p:cNvPr>
          <p:cNvPicPr>
            <a:picLocks noChangeAspect="1"/>
          </p:cNvPicPr>
          <p:nvPr/>
        </p:nvPicPr>
        <p:blipFill rotWithShape="1">
          <a:blip r:embed="rId2">
            <a:extLst>
              <a:ext uri="{28A0092B-C50C-407E-A947-70E740481C1C}">
                <a14:useLocalDpi xmlns:a14="http://schemas.microsoft.com/office/drawing/2010/main" val="0"/>
              </a:ext>
            </a:extLst>
          </a:blip>
          <a:srcRect l="3041" t="37594" b="37595"/>
          <a:stretch/>
        </p:blipFill>
        <p:spPr>
          <a:xfrm>
            <a:off x="2416629" y="2621598"/>
            <a:ext cx="3399971" cy="653036"/>
          </a:xfrm>
          <a:prstGeom prst="rect">
            <a:avLst/>
          </a:prstGeom>
        </p:spPr>
      </p:pic>
      <p:sp>
        <p:nvSpPr>
          <p:cNvPr id="2" name="Slide Number Placeholder 1">
            <a:extLst>
              <a:ext uri="{FF2B5EF4-FFF2-40B4-BE49-F238E27FC236}">
                <a16:creationId xmlns:a16="http://schemas.microsoft.com/office/drawing/2014/main" id="{B38FCEDE-76A8-2598-B67C-24A3113494E6}"/>
              </a:ext>
            </a:extLst>
          </p:cNvPr>
          <p:cNvSpPr>
            <a:spLocks noGrp="1"/>
          </p:cNvSpPr>
          <p:nvPr>
            <p:ph type="sldNum" sz="quarter" idx="12"/>
          </p:nvPr>
        </p:nvSpPr>
        <p:spPr>
          <a:xfrm>
            <a:off x="11191568" y="6171513"/>
            <a:ext cx="768096" cy="499161"/>
          </a:xfrm>
          <a:noFill/>
        </p:spPr>
        <p:txBody>
          <a:bodyPr anchor="ctr">
            <a:normAutofit/>
          </a:bodyPr>
          <a:lstStyle/>
          <a:p>
            <a:pPr>
              <a:spcAft>
                <a:spcPts val="600"/>
              </a:spcAft>
            </a:pPr>
            <a:fld id="{CB46C15E-D4A6-4D6D-A89F-B4CDE6B3DEFE}" type="slidenum">
              <a:rPr lang="en-US" smtClean="0">
                <a:highlight>
                  <a:srgbClr val="FFFFFF"/>
                </a:highlight>
              </a:rPr>
              <a:pPr>
                <a:spcAft>
                  <a:spcPts val="600"/>
                </a:spcAft>
              </a:pPr>
              <a:t>7</a:t>
            </a:fld>
            <a:endParaRPr lang="en-US" dirty="0">
              <a:highlight>
                <a:srgbClr val="FFFFFF"/>
              </a:highlight>
            </a:endParaRPr>
          </a:p>
        </p:txBody>
      </p:sp>
      <p:sp>
        <p:nvSpPr>
          <p:cNvPr id="3" name="Title 2">
            <a:extLst>
              <a:ext uri="{FF2B5EF4-FFF2-40B4-BE49-F238E27FC236}">
                <a16:creationId xmlns:a16="http://schemas.microsoft.com/office/drawing/2014/main" id="{EB07476A-CF55-8B9C-FE76-AFAE14409FCE}"/>
              </a:ext>
            </a:extLst>
          </p:cNvPr>
          <p:cNvSpPr>
            <a:spLocks noGrp="1"/>
          </p:cNvSpPr>
          <p:nvPr>
            <p:ph type="title"/>
          </p:nvPr>
        </p:nvSpPr>
        <p:spPr>
          <a:xfrm>
            <a:off x="660400" y="0"/>
            <a:ext cx="10604501" cy="960513"/>
          </a:xfrm>
        </p:spPr>
        <p:txBody>
          <a:bodyPr anchor="b">
            <a:normAutofit/>
          </a:bodyPr>
          <a:lstStyle/>
          <a:p>
            <a:r>
              <a:rPr lang="en-EG" dirty="0">
                <a:solidFill>
                  <a:schemeClr val="bg1">
                    <a:lumMod val="10000"/>
                  </a:schemeClr>
                </a:solidFill>
              </a:rPr>
              <a:t>Alliances</a:t>
            </a:r>
          </a:p>
        </p:txBody>
      </p:sp>
      <p:pic>
        <p:nvPicPr>
          <p:cNvPr id="14" name="Picture 13" descr="A green sign with black letters&#10;&#10;Description automatically generated">
            <a:extLst>
              <a:ext uri="{FF2B5EF4-FFF2-40B4-BE49-F238E27FC236}">
                <a16:creationId xmlns:a16="http://schemas.microsoft.com/office/drawing/2014/main" id="{D2584421-255F-668B-402A-C14E7EF39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402" y="2621598"/>
            <a:ext cx="1997889" cy="653036"/>
          </a:xfrm>
          <a:prstGeom prst="rect">
            <a:avLst/>
          </a:prstGeom>
        </p:spPr>
      </p:pic>
      <p:pic>
        <p:nvPicPr>
          <p:cNvPr id="16" name="Graphic 15">
            <a:extLst>
              <a:ext uri="{FF2B5EF4-FFF2-40B4-BE49-F238E27FC236}">
                <a16:creationId xmlns:a16="http://schemas.microsoft.com/office/drawing/2014/main" id="{193047BD-7CCC-1DFA-78BC-C4E925ED96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6629" y="4982022"/>
            <a:ext cx="3104205" cy="842693"/>
          </a:xfrm>
          <a:prstGeom prst="rect">
            <a:avLst/>
          </a:prstGeom>
        </p:spPr>
      </p:pic>
      <p:pic>
        <p:nvPicPr>
          <p:cNvPr id="18" name="Picture 17" descr="A close-up of a logo&#10;&#10;Description automatically generated">
            <a:extLst>
              <a:ext uri="{FF2B5EF4-FFF2-40B4-BE49-F238E27FC236}">
                <a16:creationId xmlns:a16="http://schemas.microsoft.com/office/drawing/2014/main" id="{7D8973E7-2F10-86C2-0232-CACEC0EF11F5}"/>
              </a:ext>
            </a:extLst>
          </p:cNvPr>
          <p:cNvPicPr>
            <a:picLocks noChangeAspect="1"/>
          </p:cNvPicPr>
          <p:nvPr/>
        </p:nvPicPr>
        <p:blipFill rotWithShape="1">
          <a:blip r:embed="rId6">
            <a:extLst>
              <a:ext uri="{28A0092B-C50C-407E-A947-70E740481C1C}">
                <a14:useLocalDpi xmlns:a14="http://schemas.microsoft.com/office/drawing/2010/main" val="0"/>
              </a:ext>
            </a:extLst>
          </a:blip>
          <a:srcRect t="40757" b="34846"/>
          <a:stretch/>
        </p:blipFill>
        <p:spPr>
          <a:xfrm>
            <a:off x="5962650" y="4982022"/>
            <a:ext cx="3454004" cy="842693"/>
          </a:xfrm>
          <a:prstGeom prst="rect">
            <a:avLst/>
          </a:prstGeom>
        </p:spPr>
      </p:pic>
    </p:spTree>
    <p:extLst>
      <p:ext uri="{BB962C8B-B14F-4D97-AF65-F5344CB8AC3E}">
        <p14:creationId xmlns:p14="http://schemas.microsoft.com/office/powerpoint/2010/main" val="174019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 name="Picture 29" descr="A logo of a company&#10;&#10;Description automatically generated">
            <a:extLst>
              <a:ext uri="{FF2B5EF4-FFF2-40B4-BE49-F238E27FC236}">
                <a16:creationId xmlns:a16="http://schemas.microsoft.com/office/drawing/2014/main" id="{B22B84CE-50D2-7527-43BD-6133FC3EE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378" y="3363406"/>
            <a:ext cx="1905000" cy="1905000"/>
          </a:xfrm>
          <a:prstGeom prst="rect">
            <a:avLst/>
          </a:prstGeom>
        </p:spPr>
      </p:pic>
      <p:sp>
        <p:nvSpPr>
          <p:cNvPr id="3" name="Title 2">
            <a:extLst>
              <a:ext uri="{FF2B5EF4-FFF2-40B4-BE49-F238E27FC236}">
                <a16:creationId xmlns:a16="http://schemas.microsoft.com/office/drawing/2014/main" id="{EB07476A-CF55-8B9C-FE76-AFAE14409FCE}"/>
              </a:ext>
            </a:extLst>
          </p:cNvPr>
          <p:cNvSpPr>
            <a:spLocks noGrp="1"/>
          </p:cNvSpPr>
          <p:nvPr>
            <p:ph type="title"/>
          </p:nvPr>
        </p:nvSpPr>
        <p:spPr/>
        <p:txBody>
          <a:bodyPr anchor="b">
            <a:normAutofit/>
          </a:bodyPr>
          <a:lstStyle/>
          <a:p>
            <a:r>
              <a:rPr lang="en-EG" dirty="0">
                <a:solidFill>
                  <a:schemeClr val="bg1">
                    <a:lumMod val="10000"/>
                  </a:schemeClr>
                </a:solidFill>
              </a:rPr>
              <a:t>Our Clients</a:t>
            </a:r>
          </a:p>
        </p:txBody>
      </p:sp>
      <p:sp>
        <p:nvSpPr>
          <p:cNvPr id="2" name="Slide Number Placeholder 1">
            <a:extLst>
              <a:ext uri="{FF2B5EF4-FFF2-40B4-BE49-F238E27FC236}">
                <a16:creationId xmlns:a16="http://schemas.microsoft.com/office/drawing/2014/main" id="{B38FCEDE-76A8-2598-B67C-24A3113494E6}"/>
              </a:ext>
            </a:extLst>
          </p:cNvPr>
          <p:cNvSpPr>
            <a:spLocks noGrp="1"/>
          </p:cNvSpPr>
          <p:nvPr>
            <p:ph type="sldNum" sz="quarter" idx="10"/>
          </p:nvPr>
        </p:nvSpPr>
        <p:spPr>
          <a:noFill/>
        </p:spPr>
        <p:txBody>
          <a:bodyPr anchor="ctr">
            <a:normAutofit/>
          </a:bodyPr>
          <a:lstStyle/>
          <a:p>
            <a:pPr>
              <a:spcAft>
                <a:spcPts val="600"/>
              </a:spcAft>
            </a:pPr>
            <a:fld id="{CB46C15E-D4A6-4D6D-A89F-B4CDE6B3DEFE}" type="slidenum">
              <a:rPr lang="en-US" smtClean="0">
                <a:highlight>
                  <a:srgbClr val="FFFFFF"/>
                </a:highlight>
              </a:rPr>
              <a:pPr>
                <a:spcAft>
                  <a:spcPts val="600"/>
                </a:spcAft>
              </a:pPr>
              <a:t>8</a:t>
            </a:fld>
            <a:endParaRPr lang="en-US" dirty="0">
              <a:highlight>
                <a:srgbClr val="FFFFFF"/>
              </a:highlight>
            </a:endParaRPr>
          </a:p>
        </p:txBody>
      </p:sp>
      <p:sp>
        <p:nvSpPr>
          <p:cNvPr id="4" name="Text Placeholder 3">
            <a:extLst>
              <a:ext uri="{FF2B5EF4-FFF2-40B4-BE49-F238E27FC236}">
                <a16:creationId xmlns:a16="http://schemas.microsoft.com/office/drawing/2014/main" id="{D57F0A4A-C44B-D6F7-CC2A-9D690C09EB98}"/>
              </a:ext>
            </a:extLst>
          </p:cNvPr>
          <p:cNvSpPr>
            <a:spLocks noGrp="1"/>
          </p:cNvSpPr>
          <p:nvPr>
            <p:ph type="body" sz="quarter" idx="13"/>
          </p:nvPr>
        </p:nvSpPr>
        <p:spPr/>
        <p:txBody>
          <a:bodyPr/>
          <a:lstStyle/>
          <a:p>
            <a:r>
              <a:rPr lang="en-EG" b="1" dirty="0"/>
              <a:t>Trusted by leading companies across various industries</a:t>
            </a:r>
          </a:p>
        </p:txBody>
      </p:sp>
      <p:pic>
        <p:nvPicPr>
          <p:cNvPr id="7" name="Picture 6" descr="A blue background with white text&#10;&#10;Description automatically generated">
            <a:extLst>
              <a:ext uri="{FF2B5EF4-FFF2-40B4-BE49-F238E27FC236}">
                <a16:creationId xmlns:a16="http://schemas.microsoft.com/office/drawing/2014/main" id="{901C1F7D-2D9E-C9A8-512D-95786B1B4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43" y="1438104"/>
            <a:ext cx="1905000" cy="1905000"/>
          </a:xfrm>
          <a:prstGeom prst="rect">
            <a:avLst/>
          </a:prstGeom>
        </p:spPr>
      </p:pic>
      <p:pic>
        <p:nvPicPr>
          <p:cNvPr id="10" name="Picture 9" descr="A logo with a yellow circle and green leaves&#10;&#10;Description automatically generated">
            <a:extLst>
              <a:ext uri="{FF2B5EF4-FFF2-40B4-BE49-F238E27FC236}">
                <a16:creationId xmlns:a16="http://schemas.microsoft.com/office/drawing/2014/main" id="{285B86AC-EA2C-600F-510C-2AE408F1BD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854" y="1438104"/>
            <a:ext cx="1905000" cy="1752600"/>
          </a:xfrm>
          <a:prstGeom prst="rect">
            <a:avLst/>
          </a:prstGeom>
        </p:spPr>
      </p:pic>
      <p:pic>
        <p:nvPicPr>
          <p:cNvPr id="13" name="Picture 12" descr="A blue background with a logo&#10;&#10;Description automatically generated">
            <a:extLst>
              <a:ext uri="{FF2B5EF4-FFF2-40B4-BE49-F238E27FC236}">
                <a16:creationId xmlns:a16="http://schemas.microsoft.com/office/drawing/2014/main" id="{70BD9E60-004E-E328-0A3D-AC35F8ECA4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7258" y="1438104"/>
            <a:ext cx="1904999" cy="1904999"/>
          </a:xfrm>
          <a:prstGeom prst="rect">
            <a:avLst/>
          </a:prstGeom>
        </p:spPr>
      </p:pic>
      <p:pic>
        <p:nvPicPr>
          <p:cNvPr id="17" name="Picture 16" descr="A comparison of logos with text&#10;&#10;Description automatically generated with medium confidence">
            <a:extLst>
              <a:ext uri="{FF2B5EF4-FFF2-40B4-BE49-F238E27FC236}">
                <a16:creationId xmlns:a16="http://schemas.microsoft.com/office/drawing/2014/main" id="{EC7F605D-A4D6-0F85-CD05-6B64202980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7965" y="1438104"/>
            <a:ext cx="3725183" cy="1571898"/>
          </a:xfrm>
          <a:prstGeom prst="rect">
            <a:avLst/>
          </a:prstGeom>
        </p:spPr>
      </p:pic>
      <p:pic>
        <p:nvPicPr>
          <p:cNvPr id="20" name="Picture 19" descr="A close up of a sign&#10;&#10;Description automatically generated">
            <a:extLst>
              <a:ext uri="{FF2B5EF4-FFF2-40B4-BE49-F238E27FC236}">
                <a16:creationId xmlns:a16="http://schemas.microsoft.com/office/drawing/2014/main" id="{8E1A3BC7-4BD6-49BD-4D0A-7A8A2312A8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3130" y="5645240"/>
            <a:ext cx="3048000" cy="660400"/>
          </a:xfrm>
          <a:prstGeom prst="rect">
            <a:avLst/>
          </a:prstGeom>
        </p:spPr>
      </p:pic>
      <p:pic>
        <p:nvPicPr>
          <p:cNvPr id="22" name="Picture 21" descr="A black text on a white background&#10;&#10;Description automatically generated">
            <a:extLst>
              <a:ext uri="{FF2B5EF4-FFF2-40B4-BE49-F238E27FC236}">
                <a16:creationId xmlns:a16="http://schemas.microsoft.com/office/drawing/2014/main" id="{39A553D3-B819-C01F-1373-69869EE343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7920" y="5369565"/>
            <a:ext cx="3803733" cy="936075"/>
          </a:xfrm>
          <a:prstGeom prst="rect">
            <a:avLst/>
          </a:prstGeom>
        </p:spPr>
      </p:pic>
      <p:pic>
        <p:nvPicPr>
          <p:cNvPr id="24" name="Picture 23" descr="A blue and red text on a black background&#10;&#10;Description automatically generated">
            <a:extLst>
              <a:ext uri="{FF2B5EF4-FFF2-40B4-BE49-F238E27FC236}">
                <a16:creationId xmlns:a16="http://schemas.microsoft.com/office/drawing/2014/main" id="{12907480-1246-D723-D4E0-D8380CBEC9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9743" y="5173783"/>
            <a:ext cx="2806700" cy="1131857"/>
          </a:xfrm>
          <a:prstGeom prst="rect">
            <a:avLst/>
          </a:prstGeom>
        </p:spPr>
      </p:pic>
      <p:pic>
        <p:nvPicPr>
          <p:cNvPr id="26" name="Picture 25">
            <a:extLst>
              <a:ext uri="{FF2B5EF4-FFF2-40B4-BE49-F238E27FC236}">
                <a16:creationId xmlns:a16="http://schemas.microsoft.com/office/drawing/2014/main" id="{DC9ADBCF-CC50-93CD-21DE-38108938EAC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72703" y="4164841"/>
            <a:ext cx="4265863" cy="302130"/>
          </a:xfrm>
          <a:prstGeom prst="rect">
            <a:avLst/>
          </a:prstGeom>
        </p:spPr>
      </p:pic>
    </p:spTree>
    <p:extLst>
      <p:ext uri="{BB962C8B-B14F-4D97-AF65-F5344CB8AC3E}">
        <p14:creationId xmlns:p14="http://schemas.microsoft.com/office/powerpoint/2010/main" val="685224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8FCEDE-76A8-2598-B67C-24A3113494E6}"/>
              </a:ext>
            </a:extLst>
          </p:cNvPr>
          <p:cNvSpPr>
            <a:spLocks noGrp="1"/>
          </p:cNvSpPr>
          <p:nvPr>
            <p:ph type="sldNum" sz="quarter" idx="12"/>
          </p:nvPr>
        </p:nvSpPr>
        <p:spPr>
          <a:xfrm>
            <a:off x="11191568" y="6171513"/>
            <a:ext cx="768096" cy="499161"/>
          </a:xfrm>
          <a:noFill/>
        </p:spPr>
        <p:txBody>
          <a:bodyPr anchor="ctr">
            <a:normAutofit/>
          </a:bodyPr>
          <a:lstStyle/>
          <a:p>
            <a:pPr>
              <a:spcAft>
                <a:spcPts val="600"/>
              </a:spcAft>
            </a:pPr>
            <a:fld id="{CB46C15E-D4A6-4D6D-A89F-B4CDE6B3DEFE}" type="slidenum">
              <a:rPr lang="en-US" smtClean="0">
                <a:highlight>
                  <a:srgbClr val="FFFFFF"/>
                </a:highlight>
              </a:rPr>
              <a:pPr>
                <a:spcAft>
                  <a:spcPts val="600"/>
                </a:spcAft>
              </a:pPr>
              <a:t>9</a:t>
            </a:fld>
            <a:endParaRPr lang="en-US" dirty="0">
              <a:highlight>
                <a:srgbClr val="FFFFFF"/>
              </a:highlight>
            </a:endParaRPr>
          </a:p>
        </p:txBody>
      </p:sp>
      <p:sp>
        <p:nvSpPr>
          <p:cNvPr id="3" name="Title 2">
            <a:extLst>
              <a:ext uri="{FF2B5EF4-FFF2-40B4-BE49-F238E27FC236}">
                <a16:creationId xmlns:a16="http://schemas.microsoft.com/office/drawing/2014/main" id="{EB07476A-CF55-8B9C-FE76-AFAE14409FCE}"/>
              </a:ext>
            </a:extLst>
          </p:cNvPr>
          <p:cNvSpPr>
            <a:spLocks noGrp="1"/>
          </p:cNvSpPr>
          <p:nvPr>
            <p:ph type="title"/>
          </p:nvPr>
        </p:nvSpPr>
        <p:spPr>
          <a:xfrm>
            <a:off x="660400" y="0"/>
            <a:ext cx="10604501" cy="960513"/>
          </a:xfrm>
        </p:spPr>
        <p:txBody>
          <a:bodyPr anchor="b">
            <a:normAutofit/>
          </a:bodyPr>
          <a:lstStyle/>
          <a:p>
            <a:r>
              <a:rPr lang="en-EG" dirty="0">
                <a:solidFill>
                  <a:schemeClr val="bg1">
                    <a:lumMod val="10000"/>
                  </a:schemeClr>
                </a:solidFill>
              </a:rPr>
              <a:t>Contacts</a:t>
            </a:r>
          </a:p>
        </p:txBody>
      </p:sp>
      <p:sp>
        <p:nvSpPr>
          <p:cNvPr id="8" name="Text Placeholder 3">
            <a:extLst>
              <a:ext uri="{FF2B5EF4-FFF2-40B4-BE49-F238E27FC236}">
                <a16:creationId xmlns:a16="http://schemas.microsoft.com/office/drawing/2014/main" id="{20EF6396-CD84-F242-F34B-3E85FB6C9788}"/>
              </a:ext>
            </a:extLst>
          </p:cNvPr>
          <p:cNvSpPr txBox="1">
            <a:spLocks/>
          </p:cNvSpPr>
          <p:nvPr/>
        </p:nvSpPr>
        <p:spPr>
          <a:xfrm>
            <a:off x="660400" y="1454631"/>
            <a:ext cx="10312400" cy="3948738"/>
          </a:xfrm>
          <a:prstGeom prst="rect">
            <a:avLst/>
          </a:prstGeom>
        </p:spPr>
        <p:txBody>
          <a:bodyPr vert="horz" lIns="0" tIns="0" rIns="0" bIns="0" rtlCol="0">
            <a:normAutofit/>
          </a:bodyPr>
          <a:lstStyle>
            <a:lvl1pPr marL="228594" indent="-228594" algn="l" defTabSz="914377" rtl="0" eaLnBrk="1" latinLnBrk="0" hangingPunct="1">
              <a:lnSpc>
                <a:spcPct val="100000"/>
              </a:lnSpc>
              <a:spcBef>
                <a:spcPts val="800"/>
              </a:spcBef>
              <a:buClr>
                <a:srgbClr val="FFC000"/>
              </a:buClr>
              <a:buFont typeface="Arial" panose="020B0604020202020204" pitchFamily="34" charset="0"/>
              <a:buChar char="•"/>
              <a:defRPr sz="1867" kern="1200">
                <a:solidFill>
                  <a:srgbClr val="000106"/>
                </a:solidFill>
                <a:latin typeface="+mn-lt"/>
                <a:ea typeface="+mn-ea"/>
                <a:cs typeface="+mn-cs"/>
              </a:defRPr>
            </a:lvl1pPr>
            <a:lvl2pPr marL="685783" indent="-228594" algn="l" defTabSz="914377" rtl="0" eaLnBrk="1" latinLnBrk="0" hangingPunct="1">
              <a:lnSpc>
                <a:spcPct val="100000"/>
              </a:lnSpc>
              <a:spcBef>
                <a:spcPts val="800"/>
              </a:spcBef>
              <a:buClr>
                <a:srgbClr val="FFC000"/>
              </a:buClr>
              <a:buFont typeface="GM Global Sans Plain" panose="020B0502050302020203" pitchFamily="34" charset="0"/>
              <a:buChar char="–"/>
              <a:defRPr sz="1867" kern="1200">
                <a:solidFill>
                  <a:srgbClr val="000106"/>
                </a:solidFill>
                <a:latin typeface="+mn-lt"/>
                <a:ea typeface="+mn-ea"/>
                <a:cs typeface="+mn-cs"/>
              </a:defRPr>
            </a:lvl2pPr>
            <a:lvl3pPr marL="1142971" indent="-228594" algn="l" defTabSz="914377" rtl="0" eaLnBrk="1" latinLnBrk="0" hangingPunct="1">
              <a:lnSpc>
                <a:spcPct val="100000"/>
              </a:lnSpc>
              <a:spcBef>
                <a:spcPts val="800"/>
              </a:spcBef>
              <a:buClr>
                <a:srgbClr val="FFC000"/>
              </a:buClr>
              <a:buFont typeface="Arial" panose="020B0604020202020204" pitchFamily="34" charset="0"/>
              <a:buChar char="•"/>
              <a:defRPr sz="1867" kern="1200">
                <a:solidFill>
                  <a:srgbClr val="000106"/>
                </a:solidFill>
                <a:latin typeface="+mn-lt"/>
                <a:ea typeface="+mn-ea"/>
                <a:cs typeface="+mn-cs"/>
              </a:defRPr>
            </a:lvl3pPr>
            <a:lvl4pPr marL="1600160" indent="-228594" algn="l" defTabSz="914377" rtl="0" eaLnBrk="1" latinLnBrk="0" hangingPunct="1">
              <a:lnSpc>
                <a:spcPct val="100000"/>
              </a:lnSpc>
              <a:spcBef>
                <a:spcPts val="800"/>
              </a:spcBef>
              <a:buClr>
                <a:srgbClr val="FFC000"/>
              </a:buClr>
              <a:buFont typeface="GM Global Sans Plain" panose="020B0502050302020203" pitchFamily="34" charset="0"/>
              <a:buChar char="–"/>
              <a:defRPr sz="1867" kern="1200">
                <a:solidFill>
                  <a:srgbClr val="000106"/>
                </a:solidFill>
                <a:latin typeface="+mn-lt"/>
                <a:ea typeface="+mn-ea"/>
                <a:cs typeface="+mn-cs"/>
              </a:defRPr>
            </a:lvl4pPr>
            <a:lvl5pPr marL="2057349" indent="-228594" algn="l" defTabSz="914377" rtl="0" eaLnBrk="1" latinLnBrk="0" hangingPunct="1">
              <a:lnSpc>
                <a:spcPct val="100000"/>
              </a:lnSpc>
              <a:spcBef>
                <a:spcPts val="800"/>
              </a:spcBef>
              <a:buClr>
                <a:srgbClr val="FFC000"/>
              </a:buClr>
              <a:buFont typeface="Arial" panose="020B0604020202020204" pitchFamily="34" charset="0"/>
              <a:buChar char="•"/>
              <a:defRPr sz="1867" kern="1200">
                <a:solidFill>
                  <a:srgbClr val="000106"/>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EG" sz="2000" dirty="0">
                <a:solidFill>
                  <a:schemeClr val="bg1">
                    <a:lumMod val="10000"/>
                  </a:schemeClr>
                </a:solidFill>
              </a:rPr>
              <a:t>Phone:	(+20) 12 390 8499</a:t>
            </a:r>
          </a:p>
          <a:p>
            <a:pPr>
              <a:lnSpc>
                <a:spcPct val="150000"/>
              </a:lnSpc>
            </a:pPr>
            <a:r>
              <a:rPr lang="en-EG" sz="2000" dirty="0">
                <a:solidFill>
                  <a:schemeClr val="bg1">
                    <a:lumMod val="10000"/>
                  </a:schemeClr>
                </a:solidFill>
              </a:rPr>
              <a:t>Address:	209 Abol Abbas Administrative Building, Alexandria, Egypt</a:t>
            </a:r>
          </a:p>
          <a:p>
            <a:pPr marL="1828755" lvl="4" indent="0">
              <a:lnSpc>
                <a:spcPct val="150000"/>
              </a:lnSpc>
              <a:buNone/>
            </a:pPr>
            <a:r>
              <a:rPr lang="en-EG" sz="2000" dirty="0">
                <a:solidFill>
                  <a:schemeClr val="bg1">
                    <a:lumMod val="10000"/>
                  </a:schemeClr>
                </a:solidFill>
              </a:rPr>
              <a:t>7567 El Gamea El Haditha St., El hadaba el wosta, El Moqattam, Cairo, Egypt</a:t>
            </a:r>
          </a:p>
          <a:p>
            <a:pPr>
              <a:lnSpc>
                <a:spcPct val="150000"/>
              </a:lnSpc>
            </a:pPr>
            <a:r>
              <a:rPr lang="en-US" sz="2000" dirty="0">
                <a:solidFill>
                  <a:schemeClr val="bg1">
                    <a:lumMod val="10000"/>
                  </a:schemeClr>
                </a:solidFill>
              </a:rPr>
              <a:t>E</a:t>
            </a:r>
            <a:r>
              <a:rPr lang="en-EG" sz="2000" dirty="0">
                <a:solidFill>
                  <a:schemeClr val="bg1">
                    <a:lumMod val="10000"/>
                  </a:schemeClr>
                </a:solidFill>
              </a:rPr>
              <a:t>-mail:	</a:t>
            </a:r>
            <a:r>
              <a:rPr lang="en-EG" sz="2000" dirty="0">
                <a:solidFill>
                  <a:srgbClr val="FFC000"/>
                </a:solidFill>
                <a:hlinkClick r:id="rId2">
                  <a:extLst>
                    <a:ext uri="{A12FA001-AC4F-418D-AE19-62706E023703}">
                      <ahyp:hlinkClr xmlns:ahyp="http://schemas.microsoft.com/office/drawing/2018/hyperlinkcolor" val="tx"/>
                    </a:ext>
                  </a:extLst>
                </a:hlinkClick>
              </a:rPr>
              <a:t>sales@alexlift.com</a:t>
            </a:r>
            <a:r>
              <a:rPr lang="en-EG" sz="2000" dirty="0">
                <a:solidFill>
                  <a:srgbClr val="FFC000"/>
                </a:solidFill>
              </a:rPr>
              <a:t>  </a:t>
            </a:r>
          </a:p>
          <a:p>
            <a:pPr>
              <a:lnSpc>
                <a:spcPct val="150000"/>
              </a:lnSpc>
            </a:pPr>
            <a:r>
              <a:rPr lang="en-US" sz="2000" dirty="0">
                <a:solidFill>
                  <a:schemeClr val="bg1">
                    <a:lumMod val="10000"/>
                  </a:schemeClr>
                </a:solidFill>
              </a:rPr>
              <a:t>W</a:t>
            </a:r>
            <a:r>
              <a:rPr lang="en-EG" sz="2000" dirty="0">
                <a:solidFill>
                  <a:schemeClr val="bg1">
                    <a:lumMod val="10000"/>
                  </a:schemeClr>
                </a:solidFill>
              </a:rPr>
              <a:t>ebsite:	</a:t>
            </a:r>
            <a:r>
              <a:rPr lang="en-EG" sz="2000" dirty="0">
                <a:solidFill>
                  <a:srgbClr val="FFC000"/>
                </a:solidFill>
                <a:hlinkClick r:id="rId3">
                  <a:extLst>
                    <a:ext uri="{A12FA001-AC4F-418D-AE19-62706E023703}">
                      <ahyp:hlinkClr xmlns:ahyp="http://schemas.microsoft.com/office/drawing/2018/hyperlinkcolor" val="tx"/>
                    </a:ext>
                  </a:extLst>
                </a:hlinkClick>
              </a:rPr>
              <a:t>www.alexlift.com</a:t>
            </a:r>
            <a:r>
              <a:rPr lang="en-EG" sz="2000" dirty="0">
                <a:solidFill>
                  <a:srgbClr val="FFC000"/>
                </a:solidFill>
              </a:rPr>
              <a:t> </a:t>
            </a:r>
          </a:p>
          <a:p>
            <a:pPr>
              <a:lnSpc>
                <a:spcPct val="150000"/>
              </a:lnSpc>
            </a:pPr>
            <a:r>
              <a:rPr lang="en-EG" sz="2000" dirty="0">
                <a:solidFill>
                  <a:schemeClr val="bg1">
                    <a:lumMod val="10000"/>
                  </a:schemeClr>
                </a:solidFill>
              </a:rPr>
              <a:t>Location (Google Maps): </a:t>
            </a:r>
            <a:r>
              <a:rPr lang="en-US" sz="2000" dirty="0">
                <a:solidFill>
                  <a:srgbClr val="FFC000"/>
                </a:solidFill>
                <a:hlinkClick r:id="rId4">
                  <a:extLst>
                    <a:ext uri="{A12FA001-AC4F-418D-AE19-62706E023703}">
                      <ahyp:hlinkClr xmlns:ahyp="http://schemas.microsoft.com/office/drawing/2018/hyperlinkcolor" val="tx"/>
                    </a:ext>
                  </a:extLst>
                </a:hlinkClick>
              </a:rPr>
              <a:t>https://maps.app.goo.gl/8NH25mGYMeRW3rNj9</a:t>
            </a:r>
            <a:r>
              <a:rPr lang="en-US" sz="2000" dirty="0">
                <a:solidFill>
                  <a:srgbClr val="FFC000"/>
                </a:solidFill>
              </a:rPr>
              <a:t> </a:t>
            </a:r>
            <a:r>
              <a:rPr lang="en-EG" sz="2000" dirty="0">
                <a:solidFill>
                  <a:schemeClr val="bg1">
                    <a:lumMod val="10000"/>
                  </a:schemeClr>
                </a:solidFill>
              </a:rPr>
              <a:t>	</a:t>
            </a:r>
          </a:p>
        </p:txBody>
      </p:sp>
    </p:spTree>
    <p:extLst>
      <p:ext uri="{BB962C8B-B14F-4D97-AF65-F5344CB8AC3E}">
        <p14:creationId xmlns:p14="http://schemas.microsoft.com/office/powerpoint/2010/main" val="3430586273"/>
      </p:ext>
    </p:extLst>
  </p:cSld>
  <p:clrMapOvr>
    <a:masterClrMapping/>
  </p:clrMapOvr>
</p:sld>
</file>

<file path=ppt/theme/theme1.xml><?xml version="1.0" encoding="utf-8"?>
<a:theme xmlns:a="http://schemas.openxmlformats.org/drawingml/2006/main" name="2020 GM Template">
  <a:themeElements>
    <a:clrScheme name="GM 2021">
      <a:dk1>
        <a:srgbClr val="3D3935"/>
      </a:dk1>
      <a:lt1>
        <a:srgbClr val="FAFBFA"/>
      </a:lt1>
      <a:dk2>
        <a:srgbClr val="0072CE"/>
      </a:dk2>
      <a:lt2>
        <a:srgbClr val="05C3DD"/>
      </a:lt2>
      <a:accent1>
        <a:srgbClr val="0072CE"/>
      </a:accent1>
      <a:accent2>
        <a:srgbClr val="05C3DD"/>
      </a:accent2>
      <a:accent3>
        <a:srgbClr val="D9D9D6"/>
      </a:accent3>
      <a:accent4>
        <a:srgbClr val="C3D7EE"/>
      </a:accent4>
      <a:accent5>
        <a:srgbClr val="F0B323"/>
      </a:accent5>
      <a:accent6>
        <a:srgbClr val="6CC24A"/>
      </a:accent6>
      <a:hlink>
        <a:srgbClr val="E35205"/>
      </a:hlink>
      <a:folHlink>
        <a:srgbClr val="D9D8D6"/>
      </a:folHlink>
    </a:clrScheme>
    <a:fontScheme name="GM 2021">
      <a:majorFont>
        <a:latin typeface="Overpass ExtraBold"/>
        <a:ea typeface=""/>
        <a:cs typeface=""/>
      </a:majorFont>
      <a:minorFont>
        <a:latin typeface="Overpas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GM Corp Template_V2  -  Read-Only" id="{4BF92B11-E8C1-4885-82CB-A32259CBA0B3}" vid="{C92707D8-2162-489F-A7A2-62B8BB581D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M 2021">
    <a:dk1>
      <a:srgbClr val="3D3935"/>
    </a:dk1>
    <a:lt1>
      <a:srgbClr val="FAFBFA"/>
    </a:lt1>
    <a:dk2>
      <a:srgbClr val="0072CE"/>
    </a:dk2>
    <a:lt2>
      <a:srgbClr val="05C3DD"/>
    </a:lt2>
    <a:accent1>
      <a:srgbClr val="0072CE"/>
    </a:accent1>
    <a:accent2>
      <a:srgbClr val="05C3DD"/>
    </a:accent2>
    <a:accent3>
      <a:srgbClr val="D9D9D6"/>
    </a:accent3>
    <a:accent4>
      <a:srgbClr val="C3D7EE"/>
    </a:accent4>
    <a:accent5>
      <a:srgbClr val="F0B323"/>
    </a:accent5>
    <a:accent6>
      <a:srgbClr val="6CC24A"/>
    </a:accent6>
    <a:hlink>
      <a:srgbClr val="E35205"/>
    </a:hlink>
    <a:folHlink>
      <a:srgbClr val="D9D8D6"/>
    </a:folHlink>
  </a:clrScheme>
</a:themeOverride>
</file>

<file path=ppt/theme/themeOverride2.xml><?xml version="1.0" encoding="utf-8"?>
<a:themeOverride xmlns:a="http://schemas.openxmlformats.org/drawingml/2006/main">
  <a:clrScheme name="GM 2021">
    <a:dk1>
      <a:srgbClr val="3D3935"/>
    </a:dk1>
    <a:lt1>
      <a:srgbClr val="FAFBFA"/>
    </a:lt1>
    <a:dk2>
      <a:srgbClr val="0072CE"/>
    </a:dk2>
    <a:lt2>
      <a:srgbClr val="05C3DD"/>
    </a:lt2>
    <a:accent1>
      <a:srgbClr val="0072CE"/>
    </a:accent1>
    <a:accent2>
      <a:srgbClr val="05C3DD"/>
    </a:accent2>
    <a:accent3>
      <a:srgbClr val="D9D9D6"/>
    </a:accent3>
    <a:accent4>
      <a:srgbClr val="C3D7EE"/>
    </a:accent4>
    <a:accent5>
      <a:srgbClr val="F0B323"/>
    </a:accent5>
    <a:accent6>
      <a:srgbClr val="6CC24A"/>
    </a:accent6>
    <a:hlink>
      <a:srgbClr val="E35205"/>
    </a:hlink>
    <a:folHlink>
      <a:srgbClr val="D9D8D6"/>
    </a:folHlink>
  </a:clrScheme>
</a:themeOverride>
</file>

<file path=docProps/app.xml><?xml version="1.0" encoding="utf-8"?>
<Properties xmlns="http://schemas.openxmlformats.org/officeDocument/2006/extended-properties" xmlns:vt="http://schemas.openxmlformats.org/officeDocument/2006/docPropsVTypes">
  <Template/>
  <TotalTime>30443</TotalTime>
  <Words>456</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GM Global Sans Plain</vt:lpstr>
      <vt:lpstr>Overpass</vt:lpstr>
      <vt:lpstr>Overpass ExtraBold</vt:lpstr>
      <vt:lpstr>2020 GM Template</vt:lpstr>
      <vt:lpstr>Alex Lift Company Profile</vt:lpstr>
      <vt:lpstr>Table of Contents</vt:lpstr>
      <vt:lpstr>About Alex Lift LLC</vt:lpstr>
      <vt:lpstr>Mission, Vision &amp; Values</vt:lpstr>
      <vt:lpstr>Facility</vt:lpstr>
      <vt:lpstr>Facility</vt:lpstr>
      <vt:lpstr>Alliances</vt:lpstr>
      <vt:lpstr>Our Clients</vt:lpstr>
      <vt:lpstr>Contacts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hisham</dc:creator>
  <cp:lastModifiedBy>Alexlift Lift</cp:lastModifiedBy>
  <cp:revision>1055</cp:revision>
  <cp:lastPrinted>2023-12-09T11:17:29Z</cp:lastPrinted>
  <dcterms:created xsi:type="dcterms:W3CDTF">2023-11-29T11:28:21Z</dcterms:created>
  <dcterms:modified xsi:type="dcterms:W3CDTF">2024-05-21T19:37:42Z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2024-01-29T13:18:58Z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566619a6-1a82-4e75-b9da-a1d0151cdc73</vt:lpwstr>
  </property>
  <property fmtid="{D5CDD505-2E9C-101B-9397-08002B2CF9AE}" pid="7" name="MSIP_Label_defa4170-0d19-0005-0004-bc88714345d2_ActionId">
    <vt:lpwstr>0ab3a39b-4d8e-435f-a141-4872a3bb56f0</vt:lpwstr>
  </property>
  <property fmtid="{D5CDD505-2E9C-101B-9397-08002B2CF9AE}" pid="8" name="MSIP_Label_defa4170-0d19-0005-0004-bc88714345d2_ContentBits">
    <vt:lpwstr>0</vt:lpwstr>
  </property>
</Properties>
</file>